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178D1A61" w14:textId="4B4D6AF9" w:rsidR="007F1E2F" w:rsidRPr="00980B1B" w:rsidRDefault="007F1E2F" w:rsidP="00980B1B">
      <w:pPr>
        <w:spacing w:after="0"/>
        <w:ind w:right="270"/>
        <w:jc w:val="center"/>
        <w:rPr>
          <w:sz w:val="18"/>
        </w:rPr>
        <w:sectPr w:rsidR="007F1E2F" w:rsidRPr="00980B1B" w:rsidSect="007102A9">
          <w:headerReference w:type="default" r:id="rId11"/>
          <w:footerReference w:type="default" r:id="rId12"/>
          <w:headerReference w:type="first" r:id="rId13"/>
          <w:footerReference w:type="first" r:id="rId14"/>
          <w:pgSz w:w="11906" w:h="16838" w:code="9"/>
          <w:pgMar w:top="2835" w:right="1418" w:bottom="2268" w:left="1418" w:header="709" w:footer="709" w:gutter="0"/>
          <w:cols w:space="708"/>
          <w:vAlign w:val="center"/>
          <w:titlePg/>
          <w:docGrid w:linePitch="360"/>
        </w:sectPr>
      </w:pPr>
      <w:r w:rsidRPr="00130076">
        <w:rPr>
          <w:noProof/>
          <w:sz w:val="18"/>
        </w:rPr>
        <mc:AlternateContent>
          <mc:Choice Requires="wps">
            <w:drawing>
              <wp:anchor distT="0" distB="0" distL="114300" distR="114300" simplePos="0" relativeHeight="251658240" behindDoc="0" locked="0" layoutInCell="1" allowOverlap="1" wp14:anchorId="1B39B5FC" wp14:editId="1007479C">
                <wp:simplePos x="0" y="0"/>
                <wp:positionH relativeFrom="column">
                  <wp:posOffset>1385570</wp:posOffset>
                </wp:positionH>
                <wp:positionV relativeFrom="paragraph">
                  <wp:posOffset>1209675</wp:posOffset>
                </wp:positionV>
                <wp:extent cx="4572000" cy="5869551"/>
                <wp:effectExtent l="0" t="0" r="0" b="0"/>
                <wp:wrapSquare wrapText="bothSides"/>
                <wp:docPr id="5" name="Casella di testo 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572000" cy="5869551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</wps:spPr>
                      <wps:txbx>
                        <w:txbxContent>
                          <w:p w14:paraId="1BE7F147" w14:textId="77777777" w:rsidR="007F1E2F" w:rsidRPr="0067626F" w:rsidRDefault="007F1E2F" w:rsidP="007F1E2F">
                            <w:pPr>
                              <w:pStyle w:val="COPERTINATitolo"/>
                            </w:pPr>
                            <w:r w:rsidRPr="0067626F">
                              <w:t xml:space="preserve">COPERTINA </w:t>
                            </w:r>
                          </w:p>
                          <w:p w14:paraId="2C1FED7D" w14:textId="77777777" w:rsidR="007F1E2F" w:rsidRPr="0067626F" w:rsidRDefault="007F1E2F" w:rsidP="007F1E2F">
                            <w:pPr>
                              <w:pStyle w:val="COPERTINATitolo"/>
                            </w:pPr>
                            <w:r w:rsidRPr="0067626F">
                              <w:t>TITOLO PROGETTO</w:t>
                            </w:r>
                          </w:p>
                          <w:p w14:paraId="5FE68CD4" w14:textId="77777777" w:rsidR="007F1E2F" w:rsidRPr="0067626F" w:rsidRDefault="007F1E2F" w:rsidP="007F1E2F">
                            <w:pPr>
                              <w:pStyle w:val="COPERTINASottotitolo"/>
                            </w:pPr>
                            <w:r w:rsidRPr="0067626F">
                              <w:t>altro testo</w:t>
                            </w:r>
                          </w:p>
                          <w:p w14:paraId="2AB5989A" w14:textId="77777777" w:rsidR="007F1E2F" w:rsidRDefault="007F1E2F" w:rsidP="007F1E2F"/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1B39B5FC" id="_x0000_t202" coordsize="21600,21600" o:spt="202" path="m,l,21600r21600,l21600,xe">
                <v:stroke joinstyle="miter"/>
                <v:path gradientshapeok="t" o:connecttype="rect"/>
              </v:shapetype>
              <v:shape id="Casella di testo 5" o:spid="_x0000_s1026" type="#_x0000_t202" style="position:absolute;left:0;text-align:left;margin-left:109.1pt;margin-top:95.25pt;width:5in;height:462.15pt;z-index:25165824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8jAo2FQIAAC0EAAAOAAAAZHJzL2Uyb0RvYy54bWysU11v2jAUfZ+0/2D5fQQ6YC0iVKwV0yTU&#10;VqJTn41jk0iOr3dtSNiv37UTPtTtadqLc+P7fc7x/L6tDTso9BXYnI8GQ86UlVBUdpfzH6+rT7ec&#10;+SBsIQxYlfOj8vx+8fHDvHEzdQMlmEIhoyLWzxqX8zIEN8syL0tVCz8Apyw5NWAtAv3iLitQNFS9&#10;NtnNcDjNGsDCIUjlPd0+dk6+SPW1VjI8a+1VYCbnNFtIJ6ZzG89sMRezHQpXVrIfQ/zDFLWoLDU9&#10;l3oUQbA9Vn+UqiuJ4EGHgYQ6A60rqdIOtM1o+G6bTSmcSrsQON6dYfL/r6x8OmzcC7LQfoWWCIyA&#10;NM7PPF3GfVqNdfzSpIz8BOHxDJtqA5N0OZ58ISrIJck3uZ3eTSapTnZJd+jDNwU1i0bOkXhJcInD&#10;2gdqSaGnkNjNwqoyJnFjLGtyPv08GaaEs4cyjKXEy7DRCu227TfYQnGkxRA6zr2Tq4qar4UPLwKJ&#10;ZBqYhBue6dAGqAn0Fmcl4K+/3cd4wp68nDUkmpz7n3uBijPz3RIrd6PxOKos/SRYOMNrz/baY/f1&#10;A5AuR/REnEwmJWMwJ1Mj1G+k72XsSi5hJfXOeTiZD6GTMr0PqZbLFES6ciKs7cbJWDrCGaF9bd8E&#10;uh7/QNQ9wUleYvaOhi62I2K5D6CrxFEEuEO1x500majr308U/fV/irq88sVvAAAA//8DAFBLAwQU&#10;AAYACAAAACEAJFHnNuIAAAAMAQAADwAAAGRycy9kb3ducmV2LnhtbEyPwU7DMBBE70j8g7WVuFEn&#10;gaI0xKmqSBUSgkNLL9w2sZtEjdchdtvA17M9wXFnnmZn8tVke3E2o+8cKYjnEQhDtdMdNQr2H5v7&#10;FIQPSBp7R0bBt/GwKm5vcsy0u9DWnHehERxCPkMFbQhDJqWvW2PRz91giL2DGy0GPsdG6hEvHG57&#10;mUTRk7TYEX9ocTBla+rj7mQVvJabd9xWiU1/+vLl7bAevvafC6XuZtP6GUQwU/iD4Vqfq0PBnSp3&#10;Iu1FryCJ04RRNpbRAgQTy4erUrESx48pyCKX/0cUvwAAAP//AwBQSwECLQAUAAYACAAAACEAtoM4&#10;kv4AAADhAQAAEwAAAAAAAAAAAAAAAAAAAAAAW0NvbnRlbnRfVHlwZXNdLnhtbFBLAQItABQABgAI&#10;AAAAIQA4/SH/1gAAAJQBAAALAAAAAAAAAAAAAAAAAC8BAABfcmVscy8ucmVsc1BLAQItABQABgAI&#10;AAAAIQA8jAo2FQIAAC0EAAAOAAAAAAAAAAAAAAAAAC4CAABkcnMvZTJvRG9jLnhtbFBLAQItABQA&#10;BgAIAAAAIQAkUec24gAAAAwBAAAPAAAAAAAAAAAAAAAAAG8EAABkcnMvZG93bnJldi54bWxQSwUG&#10;AAAAAAQABADzAAAAfgUAAAAA&#10;" filled="f" stroked="f" strokeweight=".5pt">
                <v:textbox>
                  <w:txbxContent>
                    <w:p w14:paraId="1BE7F147" w14:textId="77777777" w:rsidR="007F1E2F" w:rsidRPr="0067626F" w:rsidRDefault="007F1E2F" w:rsidP="007F1E2F">
                      <w:pPr>
                        <w:pStyle w:val="COPERTINATitolo"/>
                      </w:pPr>
                      <w:r w:rsidRPr="0067626F">
                        <w:t xml:space="preserve">COPERTINA </w:t>
                      </w:r>
                    </w:p>
                    <w:p w14:paraId="2C1FED7D" w14:textId="77777777" w:rsidR="007F1E2F" w:rsidRPr="0067626F" w:rsidRDefault="007F1E2F" w:rsidP="007F1E2F">
                      <w:pPr>
                        <w:pStyle w:val="COPERTINATitolo"/>
                      </w:pPr>
                      <w:r w:rsidRPr="0067626F">
                        <w:t>TITOLO PROGETTO</w:t>
                      </w:r>
                    </w:p>
                    <w:p w14:paraId="5FE68CD4" w14:textId="77777777" w:rsidR="007F1E2F" w:rsidRPr="0067626F" w:rsidRDefault="007F1E2F" w:rsidP="007F1E2F">
                      <w:pPr>
                        <w:pStyle w:val="COPERTINASottotitolo"/>
                      </w:pPr>
                      <w:r w:rsidRPr="0067626F">
                        <w:t>altro testo</w:t>
                      </w:r>
                    </w:p>
                    <w:p w14:paraId="2AB5989A" w14:textId="77777777" w:rsidR="007F1E2F" w:rsidRDefault="007F1E2F" w:rsidP="007F1E2F"/>
                  </w:txbxContent>
                </v:textbox>
                <w10:wrap type="square"/>
              </v:shape>
            </w:pict>
          </mc:Fallback>
        </mc:AlternateContent>
      </w:r>
    </w:p>
    <w:p w14:paraId="56789130" w14:textId="77777777" w:rsidR="00980B1B" w:rsidRDefault="00980B1B"/>
    <w:p w14:paraId="5A12EE32" w14:textId="77777777" w:rsidR="003505D1" w:rsidRDefault="003505D1" w:rsidP="003505D1">
      <w:pPr>
        <w:pStyle w:val="TOCHeading"/>
      </w:pPr>
      <w:r w:rsidRPr="0065365B">
        <w:t>Sommario</w:t>
      </w:r>
    </w:p>
    <w:p w14:paraId="3B5D8093" w14:textId="1740F08C" w:rsidR="00823E2D" w:rsidRDefault="003505D1">
      <w:pPr>
        <w:pStyle w:val="TOC1"/>
        <w:tabs>
          <w:tab w:val="left" w:pos="440"/>
          <w:tab w:val="right" w:leader="dot" w:pos="9628"/>
        </w:tabs>
        <w:rPr>
          <w:rFonts w:asciiTheme="minorHAnsi" w:eastAsiaTheme="minorEastAsia" w:hAnsiTheme="minorHAnsi"/>
          <w:i w:val="0"/>
          <w:caps w:val="0"/>
          <w:noProof/>
          <w:color w:val="auto"/>
          <w:lang w:eastAsia="it-IT"/>
        </w:rPr>
      </w:pPr>
      <w:r>
        <w:fldChar w:fldCharType="begin"/>
      </w:r>
      <w:r>
        <w:instrText xml:space="preserve"> TOC \o "1-3" \h \z \u </w:instrText>
      </w:r>
      <w:r>
        <w:fldChar w:fldCharType="separate"/>
      </w:r>
      <w:hyperlink w:anchor="_Toc138166372" w:history="1">
        <w:r w:rsidR="00823E2D" w:rsidRPr="009A184F">
          <w:rPr>
            <w:rStyle w:val="Hyperlink"/>
            <w:rFonts w:eastAsia="Times New Roman" w:cs="Times New Roman"/>
            <w:noProof/>
            <w:lang w:eastAsia="it-IT"/>
          </w:rPr>
          <w:t>1.</w:t>
        </w:r>
        <w:r w:rsidR="00823E2D">
          <w:rPr>
            <w:rFonts w:asciiTheme="minorHAnsi" w:eastAsiaTheme="minorEastAsia" w:hAnsiTheme="minorHAnsi"/>
            <w:i w:val="0"/>
            <w:caps w:val="0"/>
            <w:noProof/>
            <w:color w:val="auto"/>
            <w:lang w:eastAsia="it-IT"/>
          </w:rPr>
          <w:tab/>
        </w:r>
        <w:r w:rsidR="00823E2D" w:rsidRPr="009A184F">
          <w:rPr>
            <w:rStyle w:val="Hyperlink"/>
            <w:rFonts w:eastAsia="Times New Roman" w:cs="Times New Roman"/>
            <w:noProof/>
            <w:lang w:eastAsia="it-IT"/>
          </w:rPr>
          <w:t>TITOLO PRIMO LIVELLO</w:t>
        </w:r>
        <w:r w:rsidR="00823E2D">
          <w:rPr>
            <w:noProof/>
            <w:webHidden/>
          </w:rPr>
          <w:tab/>
        </w:r>
        <w:r w:rsidR="00823E2D">
          <w:rPr>
            <w:noProof/>
            <w:webHidden/>
          </w:rPr>
          <w:fldChar w:fldCharType="begin"/>
        </w:r>
        <w:r w:rsidR="00823E2D">
          <w:rPr>
            <w:noProof/>
            <w:webHidden/>
          </w:rPr>
          <w:instrText xml:space="preserve"> PAGEREF _Toc138166372 \h </w:instrText>
        </w:r>
        <w:r w:rsidR="00823E2D">
          <w:rPr>
            <w:noProof/>
            <w:webHidden/>
          </w:rPr>
        </w:r>
        <w:r w:rsidR="00823E2D">
          <w:rPr>
            <w:noProof/>
            <w:webHidden/>
          </w:rPr>
          <w:fldChar w:fldCharType="separate"/>
        </w:r>
        <w:r w:rsidR="00823E2D">
          <w:rPr>
            <w:noProof/>
            <w:webHidden/>
          </w:rPr>
          <w:t>3</w:t>
        </w:r>
        <w:r w:rsidR="00823E2D">
          <w:rPr>
            <w:noProof/>
            <w:webHidden/>
          </w:rPr>
          <w:fldChar w:fldCharType="end"/>
        </w:r>
      </w:hyperlink>
    </w:p>
    <w:p w14:paraId="0D1A62BE" w14:textId="40681FB6" w:rsidR="00823E2D" w:rsidRDefault="00000000">
      <w:pPr>
        <w:pStyle w:val="TOC1"/>
        <w:tabs>
          <w:tab w:val="left" w:pos="660"/>
          <w:tab w:val="right" w:leader="dot" w:pos="9628"/>
        </w:tabs>
        <w:rPr>
          <w:rFonts w:asciiTheme="minorHAnsi" w:eastAsiaTheme="minorEastAsia" w:hAnsiTheme="minorHAnsi"/>
          <w:i w:val="0"/>
          <w:caps w:val="0"/>
          <w:noProof/>
          <w:color w:val="auto"/>
          <w:lang w:eastAsia="it-IT"/>
        </w:rPr>
      </w:pPr>
      <w:hyperlink w:anchor="_Toc138166373" w:history="1">
        <w:r w:rsidR="00823E2D" w:rsidRPr="009A184F">
          <w:rPr>
            <w:rStyle w:val="Hyperlink"/>
            <w:rFonts w:eastAsia="Times New Roman" w:cs="Times New Roman"/>
            <w:noProof/>
          </w:rPr>
          <w:t>1.1</w:t>
        </w:r>
        <w:r w:rsidR="00823E2D">
          <w:rPr>
            <w:rFonts w:asciiTheme="minorHAnsi" w:eastAsiaTheme="minorEastAsia" w:hAnsiTheme="minorHAnsi"/>
            <w:i w:val="0"/>
            <w:caps w:val="0"/>
            <w:noProof/>
            <w:color w:val="auto"/>
            <w:lang w:eastAsia="it-IT"/>
          </w:rPr>
          <w:tab/>
        </w:r>
        <w:r w:rsidR="00823E2D" w:rsidRPr="009A184F">
          <w:rPr>
            <w:rStyle w:val="Hyperlink"/>
            <w:rFonts w:eastAsia="Times New Roman" w:cs="Times New Roman"/>
            <w:noProof/>
          </w:rPr>
          <w:t>Titolo secondo livello</w:t>
        </w:r>
        <w:r w:rsidR="00823E2D">
          <w:rPr>
            <w:noProof/>
            <w:webHidden/>
          </w:rPr>
          <w:tab/>
        </w:r>
        <w:r w:rsidR="00823E2D">
          <w:rPr>
            <w:noProof/>
            <w:webHidden/>
          </w:rPr>
          <w:fldChar w:fldCharType="begin"/>
        </w:r>
        <w:r w:rsidR="00823E2D">
          <w:rPr>
            <w:noProof/>
            <w:webHidden/>
          </w:rPr>
          <w:instrText xml:space="preserve"> PAGEREF _Toc138166373 \h </w:instrText>
        </w:r>
        <w:r w:rsidR="00823E2D">
          <w:rPr>
            <w:noProof/>
            <w:webHidden/>
          </w:rPr>
        </w:r>
        <w:r w:rsidR="00823E2D">
          <w:rPr>
            <w:noProof/>
            <w:webHidden/>
          </w:rPr>
          <w:fldChar w:fldCharType="separate"/>
        </w:r>
        <w:r w:rsidR="00823E2D">
          <w:rPr>
            <w:noProof/>
            <w:webHidden/>
          </w:rPr>
          <w:t>3</w:t>
        </w:r>
        <w:r w:rsidR="00823E2D">
          <w:rPr>
            <w:noProof/>
            <w:webHidden/>
          </w:rPr>
          <w:fldChar w:fldCharType="end"/>
        </w:r>
      </w:hyperlink>
    </w:p>
    <w:p w14:paraId="484AD69C" w14:textId="53CEED41" w:rsidR="00823E2D" w:rsidRDefault="00000000">
      <w:pPr>
        <w:pStyle w:val="TOC1"/>
        <w:tabs>
          <w:tab w:val="left" w:pos="880"/>
          <w:tab w:val="right" w:leader="dot" w:pos="9628"/>
        </w:tabs>
        <w:rPr>
          <w:rFonts w:asciiTheme="minorHAnsi" w:eastAsiaTheme="minorEastAsia" w:hAnsiTheme="minorHAnsi"/>
          <w:i w:val="0"/>
          <w:caps w:val="0"/>
          <w:noProof/>
          <w:color w:val="auto"/>
          <w:lang w:eastAsia="it-IT"/>
        </w:rPr>
      </w:pPr>
      <w:hyperlink w:anchor="_Toc138166374" w:history="1">
        <w:r w:rsidR="00823E2D" w:rsidRPr="009A184F">
          <w:rPr>
            <w:rStyle w:val="Hyperlink"/>
            <w:rFonts w:eastAsia="Times New Roman" w:cs="Times New Roman"/>
            <w:iCs/>
            <w:noProof/>
          </w:rPr>
          <w:t>1.1.1</w:t>
        </w:r>
        <w:r w:rsidR="00823E2D">
          <w:rPr>
            <w:rFonts w:asciiTheme="minorHAnsi" w:eastAsiaTheme="minorEastAsia" w:hAnsiTheme="minorHAnsi"/>
            <w:i w:val="0"/>
            <w:caps w:val="0"/>
            <w:noProof/>
            <w:color w:val="auto"/>
            <w:lang w:eastAsia="it-IT"/>
          </w:rPr>
          <w:tab/>
        </w:r>
        <w:r w:rsidR="00823E2D" w:rsidRPr="009A184F">
          <w:rPr>
            <w:rStyle w:val="Hyperlink"/>
            <w:rFonts w:eastAsia="Times New Roman" w:cs="Times New Roman"/>
            <w:iCs/>
            <w:noProof/>
          </w:rPr>
          <w:t>Titolo secondo livello</w:t>
        </w:r>
        <w:r w:rsidR="00823E2D">
          <w:rPr>
            <w:noProof/>
            <w:webHidden/>
          </w:rPr>
          <w:tab/>
        </w:r>
        <w:r w:rsidR="00823E2D">
          <w:rPr>
            <w:noProof/>
            <w:webHidden/>
          </w:rPr>
          <w:fldChar w:fldCharType="begin"/>
        </w:r>
        <w:r w:rsidR="00823E2D">
          <w:rPr>
            <w:noProof/>
            <w:webHidden/>
          </w:rPr>
          <w:instrText xml:space="preserve"> PAGEREF _Toc138166374 \h </w:instrText>
        </w:r>
        <w:r w:rsidR="00823E2D">
          <w:rPr>
            <w:noProof/>
            <w:webHidden/>
          </w:rPr>
        </w:r>
        <w:r w:rsidR="00823E2D">
          <w:rPr>
            <w:noProof/>
            <w:webHidden/>
          </w:rPr>
          <w:fldChar w:fldCharType="separate"/>
        </w:r>
        <w:r w:rsidR="00823E2D">
          <w:rPr>
            <w:noProof/>
            <w:webHidden/>
          </w:rPr>
          <w:t>3</w:t>
        </w:r>
        <w:r w:rsidR="00823E2D">
          <w:rPr>
            <w:noProof/>
            <w:webHidden/>
          </w:rPr>
          <w:fldChar w:fldCharType="end"/>
        </w:r>
      </w:hyperlink>
    </w:p>
    <w:p w14:paraId="75A2EC7E" w14:textId="7A17F25D" w:rsidR="003505D1" w:rsidRDefault="003505D1" w:rsidP="003505D1">
      <w:r>
        <w:rPr>
          <w:color w:val="2F5496" w:themeColor="accent1" w:themeShade="BF"/>
        </w:rPr>
        <w:fldChar w:fldCharType="end"/>
      </w:r>
    </w:p>
    <w:p w14:paraId="065797FC" w14:textId="77777777" w:rsidR="003505D1" w:rsidRDefault="003505D1" w:rsidP="003505D1">
      <w:pPr>
        <w:pStyle w:val="TOCHeading"/>
      </w:pPr>
      <w:r>
        <w:t>Elenco Tabelle</w:t>
      </w:r>
    </w:p>
    <w:p w14:paraId="696E5BE9" w14:textId="77777777" w:rsidR="003505D1" w:rsidRDefault="003505D1" w:rsidP="003505D1">
      <w:pPr>
        <w:pStyle w:val="TableofFigures"/>
        <w:tabs>
          <w:tab w:val="right" w:leader="dot" w:pos="9060"/>
        </w:tabs>
        <w:rPr>
          <w:rFonts w:asciiTheme="minorHAnsi" w:eastAsiaTheme="minorEastAsia" w:hAnsiTheme="minorHAnsi"/>
          <w:noProof/>
          <w:lang w:eastAsia="it-IT"/>
        </w:rPr>
      </w:pPr>
      <w:r>
        <w:fldChar w:fldCharType="begin"/>
      </w:r>
      <w:r>
        <w:instrText xml:space="preserve"> TOC \h \z \c "Tabella" </w:instrText>
      </w:r>
      <w:r>
        <w:fldChar w:fldCharType="separate"/>
      </w:r>
      <w:hyperlink w:anchor="_Toc109033150" w:history="1">
        <w:r w:rsidRPr="00D44081">
          <w:rPr>
            <w:rStyle w:val="Hyperlink"/>
            <w:noProof/>
          </w:rPr>
          <w:t>Tabella 1 - Titolo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_Toc109033150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</w:t>
        </w:r>
        <w:r>
          <w:rPr>
            <w:noProof/>
            <w:webHidden/>
          </w:rPr>
          <w:fldChar w:fldCharType="end"/>
        </w:r>
      </w:hyperlink>
    </w:p>
    <w:p w14:paraId="308F8E3A" w14:textId="49C8F0C8" w:rsidR="005F4B17" w:rsidRDefault="003505D1" w:rsidP="003505D1">
      <w:r>
        <w:fldChar w:fldCharType="end"/>
      </w:r>
    </w:p>
    <w:p w14:paraId="556F7004" w14:textId="2F292F95" w:rsidR="00F437FE" w:rsidRDefault="00F437FE">
      <w:pPr>
        <w:spacing w:line="259" w:lineRule="auto"/>
      </w:pPr>
      <w:r>
        <w:br w:type="page"/>
      </w:r>
    </w:p>
    <w:p w14:paraId="5A1330B5" w14:textId="77777777" w:rsidR="00F437FE" w:rsidRPr="00443B8C" w:rsidRDefault="00F437FE" w:rsidP="003505D1">
      <w:pPr>
        <w:rPr>
          <w:rFonts w:cs="Times New Roman"/>
        </w:rPr>
      </w:pPr>
    </w:p>
    <w:p w14:paraId="2AF5D1B8" w14:textId="10F84004" w:rsidR="00762103" w:rsidRPr="006D42B3" w:rsidRDefault="006D42B3" w:rsidP="00762103">
      <w:pPr>
        <w:pStyle w:val="Heading1"/>
        <w:rPr>
          <w:rFonts w:ascii="Times New Roman" w:eastAsia="Times New Roman" w:hAnsi="Times New Roman" w:cs="Times New Roman"/>
          <w:sz w:val="28"/>
          <w:szCs w:val="28"/>
          <w:lang w:eastAsia="it-IT"/>
        </w:rPr>
      </w:pPr>
      <w:bookmarkStart w:id="0" w:name="_Toc138166372"/>
      <w:r w:rsidRPr="006D42B3">
        <w:rPr>
          <w:rFonts w:ascii="Times New Roman" w:eastAsia="Times New Roman" w:hAnsi="Times New Roman" w:cs="Times New Roman"/>
          <w:sz w:val="28"/>
          <w:szCs w:val="28"/>
          <w:lang w:eastAsia="it-IT"/>
        </w:rPr>
        <w:t>TITOLO PRIMO LIVELLO</w:t>
      </w:r>
      <w:bookmarkEnd w:id="0"/>
    </w:p>
    <w:p w14:paraId="337B3797" w14:textId="77777777" w:rsidR="00762103" w:rsidRPr="00443B8C" w:rsidRDefault="00762103" w:rsidP="00762103">
      <w:pPr>
        <w:spacing w:after="120"/>
        <w:jc w:val="both"/>
        <w:rPr>
          <w:rFonts w:eastAsia="Calibri" w:cs="Times New Roman"/>
          <w:sz w:val="24"/>
        </w:rPr>
      </w:pPr>
      <w:r w:rsidRPr="00762103">
        <w:rPr>
          <w:rFonts w:eastAsia="Calibri" w:cs="Times New Roman"/>
          <w:sz w:val="24"/>
        </w:rPr>
        <w:t xml:space="preserve">Nel corpo del testo quando si indica un link seguire la seguente impostazione, </w:t>
      </w:r>
      <w:hyperlink r:id="rId15" w:history="1">
        <w:r w:rsidRPr="00762103">
          <w:rPr>
            <w:rFonts w:eastAsia="Calibri" w:cs="Times New Roman"/>
            <w:color w:val="0563C1"/>
            <w:sz w:val="24"/>
            <w:u w:val="single"/>
          </w:rPr>
          <w:t>sito del MUR</w:t>
        </w:r>
      </w:hyperlink>
      <w:r w:rsidRPr="00762103">
        <w:rPr>
          <w:rFonts w:eastAsia="Calibri" w:cs="Times New Roman"/>
          <w:sz w:val="24"/>
          <w:vertAlign w:val="superscript"/>
        </w:rPr>
        <w:footnoteReference w:id="2"/>
      </w:r>
      <w:r w:rsidRPr="00762103">
        <w:rPr>
          <w:rFonts w:eastAsia="Calibri" w:cs="Times New Roman"/>
          <w:sz w:val="24"/>
        </w:rPr>
        <w:t xml:space="preserve"> …. </w:t>
      </w:r>
    </w:p>
    <w:p w14:paraId="234D1327" w14:textId="77777777" w:rsidR="00FC18E8" w:rsidRPr="00762103" w:rsidRDefault="00FC18E8" w:rsidP="00762103">
      <w:pPr>
        <w:spacing w:after="120"/>
        <w:jc w:val="both"/>
        <w:rPr>
          <w:rFonts w:eastAsia="Calibri" w:cs="Times New Roman"/>
          <w:sz w:val="24"/>
        </w:rPr>
      </w:pPr>
    </w:p>
    <w:p w14:paraId="19107B18" w14:textId="289A3291" w:rsidR="00762103" w:rsidRPr="007F3D17" w:rsidRDefault="00762103" w:rsidP="00066169">
      <w:pPr>
        <w:pStyle w:val="Heading1"/>
        <w:numPr>
          <w:ilvl w:val="1"/>
          <w:numId w:val="6"/>
        </w:numPr>
        <w:rPr>
          <w:rFonts w:ascii="Times New Roman" w:eastAsia="Times New Roman" w:hAnsi="Times New Roman" w:cs="Times New Roman"/>
          <w:sz w:val="24"/>
          <w:szCs w:val="24"/>
        </w:rPr>
      </w:pPr>
      <w:bookmarkStart w:id="1" w:name="_Toc138166373"/>
      <w:r w:rsidRPr="007F3D17">
        <w:rPr>
          <w:rFonts w:ascii="Times New Roman" w:eastAsia="Times New Roman" w:hAnsi="Times New Roman" w:cs="Times New Roman"/>
          <w:sz w:val="24"/>
          <w:szCs w:val="24"/>
        </w:rPr>
        <w:t>Titolo secondo livello</w:t>
      </w:r>
      <w:bookmarkEnd w:id="1"/>
    </w:p>
    <w:p w14:paraId="284EF607" w14:textId="0C6E6FEF" w:rsidR="00762103" w:rsidRPr="00443B8C" w:rsidRDefault="00762103" w:rsidP="00762103">
      <w:pPr>
        <w:spacing w:after="120"/>
        <w:jc w:val="both"/>
        <w:rPr>
          <w:rFonts w:eastAsia="Calibri" w:cs="Times New Roman"/>
          <w:sz w:val="24"/>
        </w:rPr>
      </w:pPr>
      <w:r w:rsidRPr="00762103">
        <w:rPr>
          <w:rFonts w:eastAsia="Calibri" w:cs="Times New Roman"/>
          <w:sz w:val="24"/>
        </w:rPr>
        <w:t>I paragrafi dovrebbero essere di formato corpo del test</w:t>
      </w:r>
      <w:r w:rsidR="00FC18E8" w:rsidRPr="00443B8C">
        <w:rPr>
          <w:rFonts w:eastAsia="Calibri" w:cs="Times New Roman"/>
          <w:sz w:val="24"/>
        </w:rPr>
        <w:t>o</w:t>
      </w:r>
    </w:p>
    <w:p w14:paraId="195CB1D7" w14:textId="77777777" w:rsidR="006C7F3C" w:rsidRDefault="006C7F3C" w:rsidP="00762103">
      <w:pPr>
        <w:spacing w:after="120"/>
        <w:jc w:val="both"/>
        <w:rPr>
          <w:rFonts w:eastAsia="Calibri" w:cs="Times New Roman"/>
          <w:sz w:val="24"/>
        </w:rPr>
      </w:pPr>
    </w:p>
    <w:p w14:paraId="00CA8406" w14:textId="77777777" w:rsidR="006C7F3C" w:rsidRPr="00823E2D" w:rsidRDefault="006C7F3C" w:rsidP="001951BE">
      <w:pPr>
        <w:pStyle w:val="Heading1"/>
        <w:numPr>
          <w:ilvl w:val="2"/>
          <w:numId w:val="12"/>
        </w:numPr>
        <w:rPr>
          <w:rFonts w:ascii="Times New Roman" w:eastAsia="Times New Roman" w:hAnsi="Times New Roman" w:cs="Times New Roman"/>
          <w:i/>
          <w:iCs/>
          <w:sz w:val="24"/>
          <w:szCs w:val="24"/>
        </w:rPr>
      </w:pPr>
      <w:bookmarkStart w:id="2" w:name="_Toc138166374"/>
      <w:r w:rsidRPr="00823E2D">
        <w:rPr>
          <w:rFonts w:ascii="Times New Roman" w:eastAsia="Times New Roman" w:hAnsi="Times New Roman" w:cs="Times New Roman"/>
          <w:i/>
          <w:iCs/>
          <w:sz w:val="24"/>
          <w:szCs w:val="24"/>
        </w:rPr>
        <w:t>Titolo secondo livello</w:t>
      </w:r>
      <w:bookmarkEnd w:id="2"/>
    </w:p>
    <w:p w14:paraId="769F26AC" w14:textId="675740C5" w:rsidR="00762103" w:rsidRPr="00762103" w:rsidRDefault="00762103" w:rsidP="00762103">
      <w:pPr>
        <w:spacing w:after="120"/>
        <w:jc w:val="both"/>
        <w:rPr>
          <w:rFonts w:eastAsia="Calibri" w:cs="Times New Roman"/>
          <w:sz w:val="24"/>
        </w:rPr>
      </w:pPr>
      <w:r w:rsidRPr="00762103">
        <w:rPr>
          <w:rFonts w:eastAsia="Calibri" w:cs="Times New Roman"/>
          <w:sz w:val="24"/>
        </w:rPr>
        <w:t xml:space="preserve">Il corpo del testo dovrebbe essere in funzione </w:t>
      </w:r>
    </w:p>
    <w:p w14:paraId="529B9596" w14:textId="77777777" w:rsidR="00762103" w:rsidRPr="00762103" w:rsidRDefault="00762103" w:rsidP="00762103">
      <w:pPr>
        <w:rPr>
          <w:rFonts w:eastAsia="Calibri" w:cs="Times New Roman"/>
        </w:rPr>
      </w:pPr>
    </w:p>
    <w:p w14:paraId="35C67422" w14:textId="77777777" w:rsidR="00762103" w:rsidRPr="00762103" w:rsidRDefault="00762103" w:rsidP="00762103">
      <w:pPr>
        <w:spacing w:after="0"/>
        <w:ind w:right="270"/>
        <w:jc w:val="both"/>
        <w:textAlignment w:val="baseline"/>
        <w:rPr>
          <w:rFonts w:eastAsia="Calibri" w:cs="Times New Roman"/>
          <w:sz w:val="24"/>
          <w:szCs w:val="24"/>
        </w:rPr>
      </w:pPr>
      <w:r w:rsidRPr="00762103">
        <w:rPr>
          <w:rFonts w:eastAsia="Calibri" w:cs="Times New Roman"/>
          <w:sz w:val="24"/>
          <w:szCs w:val="24"/>
        </w:rPr>
        <w:t>Per quanto riguarda gli elenchi numerati</w:t>
      </w:r>
    </w:p>
    <w:p w14:paraId="1962119F" w14:textId="77777777" w:rsidR="00762103" w:rsidRPr="00762103" w:rsidRDefault="00762103" w:rsidP="00762103">
      <w:pPr>
        <w:spacing w:after="0"/>
        <w:ind w:right="270"/>
        <w:jc w:val="both"/>
        <w:textAlignment w:val="baseline"/>
        <w:rPr>
          <w:rFonts w:eastAsia="Calibri" w:cs="Times New Roman"/>
          <w:sz w:val="24"/>
          <w:szCs w:val="24"/>
        </w:rPr>
      </w:pPr>
    </w:p>
    <w:p w14:paraId="624ACF5C" w14:textId="77777777" w:rsidR="00762103" w:rsidRPr="00762103" w:rsidRDefault="00762103" w:rsidP="006415CE">
      <w:pPr>
        <w:pStyle w:val="ElencoNUMERATO"/>
        <w:numPr>
          <w:ilvl w:val="0"/>
          <w:numId w:val="4"/>
        </w:numPr>
      </w:pPr>
      <w:r w:rsidRPr="00762103">
        <w:t>Elenco numerato primo paragrafo</w:t>
      </w:r>
    </w:p>
    <w:p w14:paraId="6B01EB04" w14:textId="77777777" w:rsidR="00762103" w:rsidRPr="00762103" w:rsidRDefault="00762103" w:rsidP="006415CE">
      <w:pPr>
        <w:pStyle w:val="ElencoNUMERATO"/>
        <w:numPr>
          <w:ilvl w:val="0"/>
          <w:numId w:val="4"/>
        </w:numPr>
      </w:pPr>
      <w:r w:rsidRPr="00762103">
        <w:t>Secondo paragrafo</w:t>
      </w:r>
    </w:p>
    <w:p w14:paraId="43A1D630" w14:textId="77777777" w:rsidR="00762103" w:rsidRPr="00762103" w:rsidRDefault="00762103" w:rsidP="006415CE">
      <w:pPr>
        <w:pStyle w:val="ElencoNUMERATO"/>
        <w:numPr>
          <w:ilvl w:val="0"/>
          <w:numId w:val="4"/>
        </w:numPr>
      </w:pPr>
      <w:r w:rsidRPr="00762103">
        <w:t>…..</w:t>
      </w:r>
    </w:p>
    <w:p w14:paraId="32A2D245" w14:textId="77777777" w:rsidR="00762103" w:rsidRPr="00762103" w:rsidRDefault="00762103" w:rsidP="00762103">
      <w:pPr>
        <w:spacing w:after="0"/>
        <w:ind w:left="720" w:right="270"/>
        <w:contextualSpacing/>
        <w:jc w:val="both"/>
        <w:textAlignment w:val="baseline"/>
        <w:rPr>
          <w:rFonts w:eastAsia="Calibri" w:cs="Times New Roman"/>
          <w:sz w:val="24"/>
          <w:szCs w:val="24"/>
        </w:rPr>
      </w:pPr>
    </w:p>
    <w:p w14:paraId="2B696AF3" w14:textId="77777777" w:rsidR="00762103" w:rsidRPr="00762103" w:rsidRDefault="00762103" w:rsidP="00762103">
      <w:pPr>
        <w:spacing w:after="0"/>
        <w:ind w:right="270"/>
        <w:jc w:val="both"/>
        <w:textAlignment w:val="baseline"/>
        <w:rPr>
          <w:rFonts w:eastAsia="Calibri" w:cs="Times New Roman"/>
          <w:sz w:val="24"/>
          <w:szCs w:val="24"/>
        </w:rPr>
      </w:pPr>
      <w:r w:rsidRPr="00762103">
        <w:rPr>
          <w:rFonts w:eastAsia="Calibri" w:cs="Times New Roman"/>
          <w:sz w:val="24"/>
          <w:szCs w:val="24"/>
        </w:rPr>
        <w:t>Per quanto riguarda gli elenchi puntati:</w:t>
      </w:r>
    </w:p>
    <w:p w14:paraId="0638A381" w14:textId="77777777" w:rsidR="00762103" w:rsidRPr="00762103" w:rsidRDefault="00762103" w:rsidP="00762103">
      <w:pPr>
        <w:spacing w:after="0"/>
        <w:ind w:right="270"/>
        <w:jc w:val="both"/>
        <w:textAlignment w:val="baseline"/>
        <w:rPr>
          <w:rFonts w:eastAsia="Calibri" w:cs="Times New Roman"/>
          <w:sz w:val="24"/>
          <w:szCs w:val="24"/>
        </w:rPr>
      </w:pPr>
    </w:p>
    <w:p w14:paraId="45E53A52" w14:textId="77777777" w:rsidR="00762103" w:rsidRPr="006415CE" w:rsidRDefault="00762103" w:rsidP="006415CE">
      <w:pPr>
        <w:pStyle w:val="ListParagraph"/>
        <w:numPr>
          <w:ilvl w:val="0"/>
          <w:numId w:val="5"/>
        </w:numPr>
        <w:spacing w:after="0"/>
        <w:ind w:right="270"/>
        <w:jc w:val="both"/>
        <w:textAlignment w:val="baseline"/>
        <w:rPr>
          <w:rFonts w:eastAsia="Calibri" w:cs="Times New Roman"/>
          <w:sz w:val="24"/>
          <w:szCs w:val="24"/>
        </w:rPr>
      </w:pPr>
      <w:r w:rsidRPr="006415CE">
        <w:rPr>
          <w:rFonts w:eastAsia="Calibri" w:cs="Times New Roman"/>
          <w:sz w:val="24"/>
          <w:szCs w:val="24"/>
        </w:rPr>
        <w:t>Provo l’elenco puntato</w:t>
      </w:r>
    </w:p>
    <w:p w14:paraId="05FB26F2" w14:textId="77777777" w:rsidR="00762103" w:rsidRPr="006415CE" w:rsidRDefault="00762103" w:rsidP="006415CE">
      <w:pPr>
        <w:pStyle w:val="ListParagraph"/>
        <w:numPr>
          <w:ilvl w:val="0"/>
          <w:numId w:val="5"/>
        </w:numPr>
        <w:spacing w:after="0"/>
        <w:ind w:right="270"/>
        <w:jc w:val="both"/>
        <w:textAlignment w:val="baseline"/>
        <w:rPr>
          <w:rFonts w:eastAsia="Calibri" w:cs="Times New Roman"/>
          <w:sz w:val="24"/>
          <w:szCs w:val="24"/>
        </w:rPr>
      </w:pPr>
      <w:r w:rsidRPr="006415CE">
        <w:rPr>
          <w:rFonts w:eastAsia="Calibri" w:cs="Times New Roman"/>
          <w:sz w:val="24"/>
          <w:szCs w:val="24"/>
        </w:rPr>
        <w:t>Con due livelli</w:t>
      </w:r>
    </w:p>
    <w:p w14:paraId="0F11CC83" w14:textId="77777777" w:rsidR="00762103" w:rsidRPr="006415CE" w:rsidRDefault="00762103" w:rsidP="006415CE">
      <w:pPr>
        <w:pStyle w:val="ListParagraph"/>
        <w:numPr>
          <w:ilvl w:val="1"/>
          <w:numId w:val="5"/>
        </w:numPr>
        <w:spacing w:after="0"/>
        <w:ind w:right="270"/>
        <w:jc w:val="both"/>
        <w:textAlignment w:val="baseline"/>
        <w:rPr>
          <w:rFonts w:eastAsia="Calibri" w:cs="Times New Roman"/>
          <w:sz w:val="24"/>
          <w:szCs w:val="24"/>
        </w:rPr>
      </w:pPr>
      <w:r w:rsidRPr="006415CE">
        <w:rPr>
          <w:rFonts w:eastAsia="Calibri" w:cs="Times New Roman"/>
          <w:sz w:val="24"/>
          <w:szCs w:val="24"/>
        </w:rPr>
        <w:t>Secondo livello</w:t>
      </w:r>
    </w:p>
    <w:p w14:paraId="38DF72B7" w14:textId="77777777" w:rsidR="00762103" w:rsidRPr="00762103" w:rsidRDefault="00762103" w:rsidP="00762103">
      <w:pPr>
        <w:spacing w:after="0"/>
        <w:ind w:left="360" w:right="270"/>
        <w:jc w:val="both"/>
        <w:textAlignment w:val="baseline"/>
        <w:rPr>
          <w:rFonts w:eastAsia="Calibri" w:cs="Times New Roman"/>
        </w:rPr>
      </w:pPr>
    </w:p>
    <w:p w14:paraId="6F40A800" w14:textId="77777777" w:rsidR="00762103" w:rsidRPr="00762103" w:rsidRDefault="00762103" w:rsidP="00762103">
      <w:pPr>
        <w:rPr>
          <w:rFonts w:eastAsia="Calibri" w:cs="Times New Roman"/>
        </w:rPr>
      </w:pPr>
      <w:r w:rsidRPr="00762103">
        <w:rPr>
          <w:rFonts w:eastAsia="Calibri" w:cs="Times New Roman"/>
        </w:rPr>
        <w:br w:type="page"/>
      </w:r>
    </w:p>
    <w:p w14:paraId="1E79F9D2" w14:textId="77777777" w:rsidR="00762103" w:rsidRPr="00762103" w:rsidRDefault="00762103" w:rsidP="00762103">
      <w:pPr>
        <w:rPr>
          <w:rFonts w:eastAsia="Calibri" w:cs="Times New Roman"/>
        </w:rPr>
      </w:pPr>
    </w:p>
    <w:p w14:paraId="48719D78" w14:textId="77777777" w:rsidR="00762103" w:rsidRPr="00762103" w:rsidRDefault="00762103" w:rsidP="00762103">
      <w:pPr>
        <w:keepNext/>
        <w:spacing w:after="200"/>
        <w:rPr>
          <w:rFonts w:eastAsia="Calibri" w:cs="Times New Roman"/>
          <w:i/>
          <w:iCs/>
          <w:color w:val="2E74B5"/>
          <w:sz w:val="18"/>
          <w:szCs w:val="18"/>
        </w:rPr>
      </w:pPr>
      <w:bookmarkStart w:id="3" w:name="_Toc109033150"/>
      <w:r w:rsidRPr="00762103">
        <w:rPr>
          <w:rFonts w:eastAsia="Calibri" w:cs="Times New Roman"/>
          <w:i/>
          <w:iCs/>
          <w:color w:val="2E74B5"/>
          <w:sz w:val="18"/>
          <w:szCs w:val="18"/>
        </w:rPr>
        <w:t xml:space="preserve">Tabella </w:t>
      </w:r>
      <w:r w:rsidRPr="00762103">
        <w:rPr>
          <w:rFonts w:eastAsia="Calibri" w:cs="Times New Roman"/>
          <w:i/>
          <w:iCs/>
          <w:color w:val="2E74B5"/>
          <w:sz w:val="18"/>
          <w:szCs w:val="18"/>
        </w:rPr>
        <w:fldChar w:fldCharType="begin"/>
      </w:r>
      <w:r w:rsidRPr="00762103">
        <w:rPr>
          <w:rFonts w:eastAsia="Calibri" w:cs="Times New Roman"/>
          <w:i/>
          <w:iCs/>
          <w:color w:val="2E74B5"/>
          <w:sz w:val="18"/>
          <w:szCs w:val="18"/>
        </w:rPr>
        <w:instrText xml:space="preserve"> SEQ Tabella \* ARABIC </w:instrText>
      </w:r>
      <w:r w:rsidRPr="00762103">
        <w:rPr>
          <w:rFonts w:eastAsia="Calibri" w:cs="Times New Roman"/>
          <w:i/>
          <w:iCs/>
          <w:color w:val="2E74B5"/>
          <w:sz w:val="18"/>
          <w:szCs w:val="18"/>
        </w:rPr>
        <w:fldChar w:fldCharType="separate"/>
      </w:r>
      <w:r w:rsidRPr="00762103">
        <w:rPr>
          <w:rFonts w:eastAsia="Calibri" w:cs="Times New Roman"/>
          <w:i/>
          <w:iCs/>
          <w:noProof/>
          <w:color w:val="2E74B5"/>
          <w:sz w:val="18"/>
          <w:szCs w:val="18"/>
        </w:rPr>
        <w:t>1</w:t>
      </w:r>
      <w:r w:rsidRPr="00762103">
        <w:rPr>
          <w:rFonts w:eastAsia="Calibri" w:cs="Times New Roman"/>
          <w:i/>
          <w:iCs/>
          <w:noProof/>
          <w:color w:val="2E74B5"/>
          <w:sz w:val="18"/>
          <w:szCs w:val="18"/>
        </w:rPr>
        <w:fldChar w:fldCharType="end"/>
      </w:r>
      <w:r w:rsidRPr="00762103">
        <w:rPr>
          <w:rFonts w:eastAsia="Calibri" w:cs="Times New Roman"/>
          <w:i/>
          <w:iCs/>
          <w:color w:val="2E74B5"/>
          <w:sz w:val="18"/>
          <w:szCs w:val="18"/>
        </w:rPr>
        <w:t xml:space="preserve"> - Titolo</w:t>
      </w:r>
      <w:bookmarkEnd w:id="3"/>
    </w:p>
    <w:tbl>
      <w:tblPr>
        <w:tblStyle w:val="TabellaMUR"/>
        <w:tblW w:w="0" w:type="auto"/>
        <w:tblLook w:val="04A0" w:firstRow="1" w:lastRow="0" w:firstColumn="1" w:lastColumn="0" w:noHBand="0" w:noVBand="1"/>
      </w:tblPr>
      <w:tblGrid>
        <w:gridCol w:w="2311"/>
        <w:gridCol w:w="2253"/>
        <w:gridCol w:w="2253"/>
        <w:gridCol w:w="2253"/>
      </w:tblGrid>
      <w:tr w:rsidR="00762103" w:rsidRPr="00FC18E8" w14:paraId="78423A92" w14:textId="77777777" w:rsidTr="00762103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tcW w:w="2311" w:type="dxa"/>
          </w:tcPr>
          <w:p w14:paraId="49B2D691" w14:textId="77777777" w:rsidR="00762103" w:rsidRPr="00762103" w:rsidRDefault="00762103" w:rsidP="00762103">
            <w:pPr>
              <w:textAlignment w:val="baseline"/>
              <w:rPr>
                <w:rFonts w:eastAsia="Times New Roman" w:cs="Times New Roman"/>
                <w:bCs/>
                <w:sz w:val="24"/>
                <w:szCs w:val="24"/>
                <w:lang w:eastAsia="it-IT"/>
              </w:rPr>
            </w:pPr>
            <w:r w:rsidRPr="00762103">
              <w:rPr>
                <w:rFonts w:eastAsia="Times New Roman" w:cs="Times New Roman"/>
                <w:bCs/>
                <w:sz w:val="24"/>
                <w:szCs w:val="24"/>
                <w:lang w:eastAsia="it-IT"/>
              </w:rPr>
              <w:t xml:space="preserve">Formato tabella </w:t>
            </w:r>
          </w:p>
        </w:tc>
        <w:tc>
          <w:tcPr>
            <w:tcW w:w="2253" w:type="dxa"/>
          </w:tcPr>
          <w:p w14:paraId="6CDE4793" w14:textId="77777777" w:rsidR="00762103" w:rsidRPr="00762103" w:rsidRDefault="00762103" w:rsidP="00762103">
            <w:pPr>
              <w:textAlignment w:val="baseline"/>
              <w:rPr>
                <w:rFonts w:eastAsia="Times New Roman" w:cs="Times New Roman"/>
                <w:bCs/>
                <w:sz w:val="24"/>
                <w:szCs w:val="24"/>
                <w:lang w:eastAsia="it-IT"/>
              </w:rPr>
            </w:pPr>
          </w:p>
        </w:tc>
        <w:tc>
          <w:tcPr>
            <w:tcW w:w="2253" w:type="dxa"/>
          </w:tcPr>
          <w:p w14:paraId="266CB682" w14:textId="77777777" w:rsidR="00762103" w:rsidRPr="00762103" w:rsidRDefault="00762103" w:rsidP="00762103">
            <w:pPr>
              <w:textAlignment w:val="baseline"/>
              <w:rPr>
                <w:rFonts w:eastAsia="Times New Roman" w:cs="Times New Roman"/>
                <w:bCs/>
                <w:sz w:val="24"/>
                <w:szCs w:val="24"/>
                <w:lang w:eastAsia="it-IT"/>
              </w:rPr>
            </w:pPr>
          </w:p>
        </w:tc>
        <w:tc>
          <w:tcPr>
            <w:tcW w:w="2253" w:type="dxa"/>
          </w:tcPr>
          <w:p w14:paraId="33A2667B" w14:textId="77777777" w:rsidR="00762103" w:rsidRPr="00762103" w:rsidRDefault="00762103" w:rsidP="00762103">
            <w:pPr>
              <w:textAlignment w:val="baseline"/>
              <w:rPr>
                <w:rFonts w:eastAsia="Times New Roman" w:cs="Times New Roman"/>
                <w:bCs/>
                <w:sz w:val="24"/>
                <w:szCs w:val="24"/>
                <w:lang w:eastAsia="it-IT"/>
              </w:rPr>
            </w:pPr>
          </w:p>
        </w:tc>
      </w:tr>
      <w:tr w:rsidR="00FC18E8" w:rsidRPr="00762103" w14:paraId="45B14B29" w14:textId="77777777" w:rsidTr="00762103">
        <w:tc>
          <w:tcPr>
            <w:tcW w:w="2311" w:type="dxa"/>
          </w:tcPr>
          <w:p w14:paraId="1FCDF498" w14:textId="77777777" w:rsidR="00762103" w:rsidRPr="00762103" w:rsidRDefault="00762103" w:rsidP="00762103">
            <w:pPr>
              <w:rPr>
                <w:rFonts w:eastAsia="Calibri" w:cs="Times New Roman"/>
              </w:rPr>
            </w:pPr>
          </w:p>
        </w:tc>
        <w:tc>
          <w:tcPr>
            <w:tcW w:w="2253" w:type="dxa"/>
          </w:tcPr>
          <w:p w14:paraId="3B2D20F1" w14:textId="77777777" w:rsidR="00762103" w:rsidRPr="00762103" w:rsidRDefault="00762103" w:rsidP="00762103">
            <w:pPr>
              <w:rPr>
                <w:rFonts w:eastAsia="Calibri" w:cs="Times New Roman"/>
              </w:rPr>
            </w:pPr>
          </w:p>
        </w:tc>
        <w:tc>
          <w:tcPr>
            <w:tcW w:w="2253" w:type="dxa"/>
          </w:tcPr>
          <w:p w14:paraId="4D55A075" w14:textId="77777777" w:rsidR="00762103" w:rsidRPr="00762103" w:rsidRDefault="00762103" w:rsidP="00762103">
            <w:pPr>
              <w:rPr>
                <w:rFonts w:eastAsia="Calibri" w:cs="Times New Roman"/>
              </w:rPr>
            </w:pPr>
          </w:p>
        </w:tc>
        <w:tc>
          <w:tcPr>
            <w:tcW w:w="2253" w:type="dxa"/>
          </w:tcPr>
          <w:p w14:paraId="68F97959" w14:textId="77777777" w:rsidR="00762103" w:rsidRPr="00762103" w:rsidRDefault="00762103" w:rsidP="00762103">
            <w:pPr>
              <w:rPr>
                <w:rFonts w:eastAsia="Calibri" w:cs="Times New Roman"/>
              </w:rPr>
            </w:pPr>
          </w:p>
        </w:tc>
      </w:tr>
      <w:tr w:rsidR="00FC18E8" w:rsidRPr="00762103" w14:paraId="4C16304E" w14:textId="77777777" w:rsidTr="00762103">
        <w:tc>
          <w:tcPr>
            <w:tcW w:w="2311" w:type="dxa"/>
          </w:tcPr>
          <w:p w14:paraId="3D9D3917" w14:textId="77777777" w:rsidR="00762103" w:rsidRPr="00762103" w:rsidRDefault="00762103" w:rsidP="00762103">
            <w:pPr>
              <w:rPr>
                <w:rFonts w:eastAsia="Calibri" w:cs="Times New Roman"/>
              </w:rPr>
            </w:pPr>
          </w:p>
        </w:tc>
        <w:tc>
          <w:tcPr>
            <w:tcW w:w="2253" w:type="dxa"/>
          </w:tcPr>
          <w:p w14:paraId="53A3EEFC" w14:textId="77777777" w:rsidR="00762103" w:rsidRPr="00762103" w:rsidRDefault="00762103" w:rsidP="00762103">
            <w:pPr>
              <w:rPr>
                <w:rFonts w:eastAsia="Calibri" w:cs="Times New Roman"/>
              </w:rPr>
            </w:pPr>
          </w:p>
        </w:tc>
        <w:tc>
          <w:tcPr>
            <w:tcW w:w="2253" w:type="dxa"/>
          </w:tcPr>
          <w:p w14:paraId="53142C43" w14:textId="77777777" w:rsidR="00762103" w:rsidRPr="00762103" w:rsidRDefault="00762103" w:rsidP="00762103">
            <w:pPr>
              <w:rPr>
                <w:rFonts w:eastAsia="Calibri" w:cs="Times New Roman"/>
              </w:rPr>
            </w:pPr>
          </w:p>
        </w:tc>
        <w:tc>
          <w:tcPr>
            <w:tcW w:w="2253" w:type="dxa"/>
          </w:tcPr>
          <w:p w14:paraId="47F2E3B3" w14:textId="77777777" w:rsidR="00762103" w:rsidRPr="00762103" w:rsidRDefault="00762103" w:rsidP="00762103">
            <w:pPr>
              <w:rPr>
                <w:rFonts w:eastAsia="Calibri" w:cs="Times New Roman"/>
              </w:rPr>
            </w:pPr>
          </w:p>
        </w:tc>
      </w:tr>
    </w:tbl>
    <w:p w14:paraId="0A47F7DB" w14:textId="77777777" w:rsidR="00762103" w:rsidRPr="00762103" w:rsidRDefault="00762103" w:rsidP="00762103">
      <w:pPr>
        <w:spacing w:before="240" w:after="120"/>
        <w:jc w:val="both"/>
        <w:rPr>
          <w:rFonts w:eastAsia="Calibri" w:cs="Times New Roman"/>
          <w:sz w:val="24"/>
        </w:rPr>
      </w:pPr>
      <w:r w:rsidRPr="00762103">
        <w:rPr>
          <w:rFonts w:eastAsia="Calibri" w:cs="Times New Roman"/>
          <w:sz w:val="24"/>
        </w:rPr>
        <w:t>Importante considerare l’aspetto cromatico della tabella. Valutare caso per caso se procedere alla chiusura della prima e ultima colonna</w:t>
      </w:r>
    </w:p>
    <w:p w14:paraId="05FC4608" w14:textId="77777777" w:rsidR="00762103" w:rsidRPr="00762103" w:rsidRDefault="00762103" w:rsidP="00762103">
      <w:pPr>
        <w:rPr>
          <w:rFonts w:eastAsia="Calibri" w:cs="Times New Roman"/>
        </w:rPr>
      </w:pPr>
    </w:p>
    <w:p w14:paraId="3A176099" w14:textId="77777777" w:rsidR="00762103" w:rsidRPr="00762103" w:rsidRDefault="00762103" w:rsidP="00762103">
      <w:pPr>
        <w:pBdr>
          <w:left w:val="single" w:sz="48" w:space="4" w:color="2E74B5"/>
          <w:bottom w:val="single" w:sz="8" w:space="1" w:color="2E74B5"/>
        </w:pBdr>
        <w:shd w:val="clear" w:color="auto" w:fill="9CC2E5"/>
        <w:spacing w:after="0"/>
        <w:ind w:right="270"/>
        <w:jc w:val="both"/>
        <w:textAlignment w:val="baseline"/>
        <w:rPr>
          <w:rFonts w:eastAsia="Times New Roman" w:cs="Times New Roman"/>
          <w:bCs/>
          <w:i/>
          <w:color w:val="5B9BD5"/>
          <w:sz w:val="36"/>
          <w:szCs w:val="24"/>
          <w:lang w:eastAsia="it-IT"/>
          <w14:textFill>
            <w14:solidFill>
              <w14:srgbClr w14:val="5B9BD5">
                <w14:lumMod w14:val="60000"/>
                <w14:lumOff w14:val="40000"/>
                <w14:lumMod w14:val="75000"/>
                <w14:lumMod w14:val="50000"/>
              </w14:srgbClr>
            </w14:solidFill>
          </w14:textFill>
        </w:rPr>
      </w:pPr>
      <w:r w:rsidRPr="00762103">
        <w:rPr>
          <w:rFonts w:eastAsia="Times New Roman" w:cs="Times New Roman"/>
          <w:bCs/>
          <w:i/>
          <w:noProof/>
          <w:color w:val="5B9BD5"/>
          <w:sz w:val="24"/>
          <w:szCs w:val="24"/>
          <w:lang w:eastAsia="it-IT"/>
          <w14:textFill>
            <w14:solidFill>
              <w14:srgbClr w14:val="5B9BD5">
                <w14:lumMod w14:val="60000"/>
                <w14:lumOff w14:val="40000"/>
                <w14:lumMod w14:val="75000"/>
                <w14:lumMod w14:val="50000"/>
              </w14:srgbClr>
            </w14:solidFill>
          </w14:textFill>
        </w:rPr>
        <w:drawing>
          <wp:inline distT="0" distB="0" distL="0" distR="0" wp14:anchorId="4AAF6017" wp14:editId="45062C7F">
            <wp:extent cx="361950" cy="361950"/>
            <wp:effectExtent l="0" t="0" r="9525" b="9525"/>
            <wp:docPr id="42" name="Immagine 42" descr="D:\Users\CanelaperezM\AppData\Local\Microsoft\Windows\INetCache\Content.MSO\E30E9B69.tmp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 descr="D:\Users\CanelaperezM\AppData\Local\Microsoft\Windows\INetCache\Content.MSO\E30E9B69.tmp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361950" cy="36195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 w:rsidRPr="00762103">
        <w:rPr>
          <w:rFonts w:eastAsia="Times New Roman" w:cs="Times New Roman"/>
          <w:bCs/>
          <w:i/>
          <w:color w:val="5B9BD5"/>
          <w:sz w:val="24"/>
          <w:szCs w:val="24"/>
          <w:lang w:eastAsia="it-IT"/>
          <w14:textFill>
            <w14:solidFill>
              <w14:srgbClr w14:val="5B9BD5">
                <w14:lumMod w14:val="60000"/>
                <w14:lumOff w14:val="40000"/>
                <w14:lumMod w14:val="75000"/>
                <w14:lumMod w14:val="50000"/>
              </w14:srgbClr>
            </w14:solidFill>
          </w14:textFill>
        </w:rPr>
        <w:t xml:space="preserve"> </w:t>
      </w:r>
      <w:r w:rsidRPr="00762103">
        <w:rPr>
          <w:rFonts w:eastAsia="Times New Roman" w:cs="Times New Roman"/>
          <w:bCs/>
          <w:i/>
          <w:color w:val="5B9BD5"/>
          <w:sz w:val="36"/>
          <w:szCs w:val="24"/>
          <w:lang w:eastAsia="it-IT"/>
          <w14:textFill>
            <w14:solidFill>
              <w14:srgbClr w14:val="5B9BD5">
                <w14:lumMod w14:val="60000"/>
                <w14:lumOff w14:val="40000"/>
                <w14:lumMod w14:val="75000"/>
                <w14:lumMod w14:val="50000"/>
              </w14:srgbClr>
            </w14:solidFill>
          </w14:textFill>
        </w:rPr>
        <w:t>FOCUS</w:t>
      </w:r>
    </w:p>
    <w:p w14:paraId="2DE19032" w14:textId="77777777" w:rsidR="00762103" w:rsidRPr="00762103" w:rsidRDefault="00762103" w:rsidP="00762103">
      <w:pPr>
        <w:pBdr>
          <w:left w:val="single" w:sz="48" w:space="4" w:color="2E74B5"/>
          <w:bottom w:val="single" w:sz="8" w:space="1" w:color="2E74B5"/>
        </w:pBdr>
        <w:shd w:val="clear" w:color="auto" w:fill="BDD6EE"/>
        <w:spacing w:after="0"/>
        <w:ind w:right="270"/>
        <w:jc w:val="both"/>
        <w:textAlignment w:val="baseline"/>
        <w:rPr>
          <w:rFonts w:eastAsia="Times New Roman" w:cs="Times New Roman"/>
          <w:bCs/>
          <w:i/>
          <w:color w:val="5B9BD5"/>
          <w:sz w:val="24"/>
          <w:szCs w:val="24"/>
          <w:lang w:eastAsia="it-IT"/>
          <w14:textFill>
            <w14:solidFill>
              <w14:srgbClr w14:val="5B9BD5">
                <w14:lumMod w14:val="60000"/>
                <w14:lumOff w14:val="40000"/>
                <w14:lumMod w14:val="75000"/>
                <w14:lumMod w14:val="50000"/>
              </w14:srgbClr>
            </w14:solidFill>
          </w14:textFill>
        </w:rPr>
      </w:pPr>
    </w:p>
    <w:p w14:paraId="416593FF" w14:textId="77777777" w:rsidR="00762103" w:rsidRPr="00762103" w:rsidRDefault="00762103" w:rsidP="00762103">
      <w:pPr>
        <w:pBdr>
          <w:left w:val="single" w:sz="48" w:space="4" w:color="2E74B5"/>
          <w:bottom w:val="single" w:sz="8" w:space="1" w:color="2E74B5"/>
        </w:pBdr>
        <w:shd w:val="clear" w:color="auto" w:fill="BDD6EE"/>
        <w:spacing w:after="0"/>
        <w:ind w:right="270"/>
        <w:jc w:val="both"/>
        <w:textAlignment w:val="baseline"/>
        <w:rPr>
          <w:rFonts w:eastAsia="Times New Roman" w:cs="Times New Roman"/>
          <w:bCs/>
          <w:i/>
          <w:color w:val="5B9BD5"/>
          <w:sz w:val="24"/>
          <w:szCs w:val="24"/>
          <w:lang w:eastAsia="it-IT"/>
          <w14:textFill>
            <w14:solidFill>
              <w14:srgbClr w14:val="5B9BD5">
                <w14:lumMod w14:val="60000"/>
                <w14:lumOff w14:val="40000"/>
                <w14:lumMod w14:val="75000"/>
                <w14:lumMod w14:val="50000"/>
              </w14:srgbClr>
            </w14:solidFill>
          </w14:textFill>
        </w:rPr>
      </w:pPr>
      <w:r w:rsidRPr="00762103">
        <w:rPr>
          <w:rFonts w:eastAsia="Times New Roman" w:cs="Times New Roman"/>
          <w:bCs/>
          <w:i/>
          <w:color w:val="5B9BD5"/>
          <w:sz w:val="24"/>
          <w:szCs w:val="24"/>
          <w:lang w:eastAsia="it-IT"/>
          <w14:textFill>
            <w14:solidFill>
              <w14:srgbClr w14:val="5B9BD5">
                <w14:lumMod w14:val="60000"/>
                <w14:lumOff w14:val="40000"/>
                <w14:lumMod w14:val="75000"/>
                <w14:lumMod w14:val="50000"/>
              </w14:srgbClr>
            </w14:solidFill>
          </w14:textFill>
        </w:rPr>
        <w:t xml:space="preserve"> Eventuale box</w:t>
      </w:r>
      <w:r w:rsidRPr="00762103">
        <w:rPr>
          <w:rFonts w:eastAsia="Times New Roman" w:cs="Times New Roman"/>
          <w:bCs/>
          <w:i/>
          <w:color w:val="5B9BD5"/>
          <w:sz w:val="24"/>
          <w:szCs w:val="24"/>
          <w:vertAlign w:val="superscript"/>
          <w:lang w:eastAsia="it-IT"/>
          <w14:textFill>
            <w14:solidFill>
              <w14:srgbClr w14:val="5B9BD5">
                <w14:lumMod w14:val="60000"/>
                <w14:lumOff w14:val="40000"/>
                <w14:lumMod w14:val="75000"/>
                <w14:lumMod w14:val="50000"/>
              </w14:srgbClr>
            </w14:solidFill>
          </w14:textFill>
        </w:rPr>
        <w:footnoteReference w:id="3"/>
      </w:r>
      <w:r w:rsidRPr="00762103">
        <w:rPr>
          <w:rFonts w:eastAsia="Times New Roman" w:cs="Times New Roman"/>
          <w:bCs/>
          <w:i/>
          <w:color w:val="5B9BD5"/>
          <w:sz w:val="24"/>
          <w:szCs w:val="24"/>
          <w:lang w:eastAsia="it-IT"/>
          <w14:textFill>
            <w14:solidFill>
              <w14:srgbClr w14:val="5B9BD5">
                <w14:lumMod w14:val="60000"/>
                <w14:lumOff w14:val="40000"/>
                <w14:lumMod w14:val="75000"/>
                <w14:lumMod w14:val="50000"/>
              </w14:srgbClr>
            </w14:solidFill>
          </w14:textFill>
        </w:rPr>
        <w:t xml:space="preserve"> di approfondimento su linee guida di selezione avvisi MUR (ove realizzati)</w:t>
      </w:r>
    </w:p>
    <w:p w14:paraId="70EB8290" w14:textId="77777777" w:rsidR="00762103" w:rsidRPr="00762103" w:rsidRDefault="00762103" w:rsidP="00762103">
      <w:pPr>
        <w:pBdr>
          <w:left w:val="single" w:sz="48" w:space="4" w:color="2E74B5"/>
          <w:bottom w:val="single" w:sz="8" w:space="1" w:color="2E74B5"/>
        </w:pBdr>
        <w:shd w:val="clear" w:color="auto" w:fill="BDD6EE"/>
        <w:spacing w:after="0"/>
        <w:ind w:right="270"/>
        <w:jc w:val="both"/>
        <w:textAlignment w:val="baseline"/>
        <w:rPr>
          <w:rFonts w:eastAsia="Times New Roman" w:cs="Times New Roman"/>
          <w:bCs/>
          <w:i/>
          <w:color w:val="5B9BD5"/>
          <w:sz w:val="24"/>
          <w:szCs w:val="24"/>
          <w:lang w:eastAsia="it-IT"/>
          <w14:textFill>
            <w14:solidFill>
              <w14:srgbClr w14:val="5B9BD5">
                <w14:lumMod w14:val="60000"/>
                <w14:lumOff w14:val="40000"/>
                <w14:lumMod w14:val="75000"/>
                <w14:lumMod w14:val="50000"/>
              </w14:srgbClr>
            </w14:solidFill>
          </w14:textFill>
        </w:rPr>
      </w:pPr>
    </w:p>
    <w:p w14:paraId="15FCC1DB" w14:textId="77777777" w:rsidR="00762103" w:rsidRPr="00762103" w:rsidRDefault="00762103" w:rsidP="00762103">
      <w:pPr>
        <w:pBdr>
          <w:left w:val="single" w:sz="48" w:space="4" w:color="2E74B5"/>
          <w:bottom w:val="single" w:sz="8" w:space="1" w:color="2E74B5"/>
        </w:pBdr>
        <w:shd w:val="clear" w:color="auto" w:fill="BDD6EE"/>
        <w:spacing w:after="0"/>
        <w:ind w:right="270"/>
        <w:jc w:val="both"/>
        <w:textAlignment w:val="baseline"/>
        <w:rPr>
          <w:rFonts w:eastAsia="Times New Roman" w:cs="Times New Roman"/>
          <w:bCs/>
          <w:i/>
          <w:color w:val="5B9BD5"/>
          <w:sz w:val="24"/>
          <w:szCs w:val="24"/>
          <w:lang w:eastAsia="it-IT"/>
          <w14:textFill>
            <w14:solidFill>
              <w14:srgbClr w14:val="5B9BD5">
                <w14:lumMod w14:val="60000"/>
                <w14:lumOff w14:val="40000"/>
                <w14:lumMod w14:val="75000"/>
                <w14:lumMod w14:val="50000"/>
              </w14:srgbClr>
            </w14:solidFill>
          </w14:textFill>
        </w:rPr>
      </w:pPr>
    </w:p>
    <w:p w14:paraId="1CA5A5A2" w14:textId="77777777" w:rsidR="00762103" w:rsidRPr="00762103" w:rsidRDefault="00762103" w:rsidP="00762103">
      <w:pPr>
        <w:pBdr>
          <w:left w:val="single" w:sz="48" w:space="4" w:color="2E74B5"/>
          <w:bottom w:val="single" w:sz="8" w:space="1" w:color="2E74B5"/>
        </w:pBdr>
        <w:shd w:val="clear" w:color="auto" w:fill="BDD6EE"/>
        <w:spacing w:after="0"/>
        <w:ind w:right="270"/>
        <w:jc w:val="both"/>
        <w:textAlignment w:val="baseline"/>
        <w:rPr>
          <w:rFonts w:eastAsia="Times New Roman" w:cs="Times New Roman"/>
          <w:bCs/>
          <w:i/>
          <w:color w:val="5B9BD5"/>
          <w:sz w:val="24"/>
          <w:szCs w:val="24"/>
          <w:lang w:eastAsia="it-IT"/>
          <w14:textFill>
            <w14:solidFill>
              <w14:srgbClr w14:val="5B9BD5">
                <w14:lumMod w14:val="60000"/>
                <w14:lumOff w14:val="40000"/>
                <w14:lumMod w14:val="75000"/>
                <w14:lumMod w14:val="50000"/>
              </w14:srgbClr>
            </w14:solidFill>
          </w14:textFill>
        </w:rPr>
      </w:pPr>
    </w:p>
    <w:p w14:paraId="19CFFEBD" w14:textId="77777777" w:rsidR="00762103" w:rsidRPr="00762103" w:rsidRDefault="00762103" w:rsidP="00762103">
      <w:pPr>
        <w:pBdr>
          <w:left w:val="single" w:sz="48" w:space="4" w:color="2E74B5"/>
          <w:bottom w:val="single" w:sz="8" w:space="1" w:color="2E74B5"/>
        </w:pBdr>
        <w:shd w:val="clear" w:color="auto" w:fill="BDD6EE"/>
        <w:spacing w:after="0"/>
        <w:ind w:right="270"/>
        <w:jc w:val="both"/>
        <w:textAlignment w:val="baseline"/>
        <w:rPr>
          <w:rFonts w:eastAsia="Times New Roman" w:cs="Times New Roman"/>
          <w:bCs/>
          <w:i/>
          <w:color w:val="5B9BD5"/>
          <w:sz w:val="24"/>
          <w:szCs w:val="24"/>
          <w:lang w:eastAsia="it-IT"/>
          <w14:textFill>
            <w14:solidFill>
              <w14:srgbClr w14:val="5B9BD5">
                <w14:lumMod w14:val="60000"/>
                <w14:lumOff w14:val="40000"/>
                <w14:lumMod w14:val="75000"/>
                <w14:lumMod w14:val="50000"/>
              </w14:srgbClr>
            </w14:solidFill>
          </w14:textFill>
        </w:rPr>
      </w:pPr>
    </w:p>
    <w:p w14:paraId="5B6C45B1" w14:textId="77777777" w:rsidR="00762103" w:rsidRPr="00762103" w:rsidRDefault="00762103" w:rsidP="00762103">
      <w:pPr>
        <w:pBdr>
          <w:left w:val="single" w:sz="48" w:space="4" w:color="2E74B5"/>
          <w:bottom w:val="single" w:sz="8" w:space="1" w:color="2E74B5"/>
        </w:pBdr>
        <w:shd w:val="clear" w:color="auto" w:fill="BDD6EE"/>
        <w:spacing w:after="0"/>
        <w:ind w:right="270"/>
        <w:jc w:val="both"/>
        <w:textAlignment w:val="baseline"/>
        <w:rPr>
          <w:rFonts w:eastAsia="Times New Roman" w:cs="Times New Roman"/>
          <w:bCs/>
          <w:i/>
          <w:color w:val="5B9BD5"/>
          <w:sz w:val="24"/>
          <w:szCs w:val="24"/>
          <w:lang w:eastAsia="it-IT"/>
          <w14:textFill>
            <w14:solidFill>
              <w14:srgbClr w14:val="5B9BD5">
                <w14:lumMod w14:val="60000"/>
                <w14:lumOff w14:val="40000"/>
                <w14:lumMod w14:val="75000"/>
                <w14:lumMod w14:val="50000"/>
              </w14:srgbClr>
            </w14:solidFill>
          </w14:textFill>
        </w:rPr>
      </w:pPr>
    </w:p>
    <w:p w14:paraId="63BA7782" w14:textId="77777777" w:rsidR="00762103" w:rsidRPr="00762103" w:rsidRDefault="00762103" w:rsidP="00762103">
      <w:pPr>
        <w:pBdr>
          <w:left w:val="single" w:sz="48" w:space="4" w:color="2E74B5"/>
          <w:bottom w:val="single" w:sz="8" w:space="1" w:color="2E74B5"/>
        </w:pBdr>
        <w:shd w:val="clear" w:color="auto" w:fill="BDD6EE"/>
        <w:spacing w:after="0"/>
        <w:ind w:right="270"/>
        <w:jc w:val="both"/>
        <w:textAlignment w:val="baseline"/>
        <w:rPr>
          <w:rFonts w:eastAsia="Times New Roman" w:cs="Times New Roman"/>
          <w:bCs/>
          <w:i/>
          <w:color w:val="5B9BD5"/>
          <w:sz w:val="24"/>
          <w:szCs w:val="24"/>
          <w:lang w:eastAsia="it-IT"/>
          <w14:textFill>
            <w14:solidFill>
              <w14:srgbClr w14:val="5B9BD5">
                <w14:lumMod w14:val="60000"/>
                <w14:lumOff w14:val="40000"/>
                <w14:lumMod w14:val="75000"/>
                <w14:lumMod w14:val="50000"/>
              </w14:srgbClr>
            </w14:solidFill>
          </w14:textFill>
        </w:rPr>
      </w:pPr>
    </w:p>
    <w:p w14:paraId="038798C3" w14:textId="77777777" w:rsidR="00762103" w:rsidRPr="00762103" w:rsidRDefault="00762103" w:rsidP="00762103">
      <w:pPr>
        <w:pBdr>
          <w:left w:val="single" w:sz="48" w:space="4" w:color="2E74B5"/>
          <w:bottom w:val="single" w:sz="8" w:space="1" w:color="2E74B5"/>
        </w:pBdr>
        <w:shd w:val="clear" w:color="auto" w:fill="BDD6EE"/>
        <w:spacing w:after="0"/>
        <w:ind w:right="270"/>
        <w:jc w:val="both"/>
        <w:textAlignment w:val="baseline"/>
        <w:rPr>
          <w:rFonts w:eastAsia="Times New Roman" w:cs="Times New Roman"/>
          <w:bCs/>
          <w:i/>
          <w:color w:val="5B9BD5"/>
          <w:sz w:val="24"/>
          <w:szCs w:val="24"/>
          <w:lang w:eastAsia="it-IT"/>
          <w14:textFill>
            <w14:solidFill>
              <w14:srgbClr w14:val="5B9BD5">
                <w14:lumMod w14:val="60000"/>
                <w14:lumOff w14:val="40000"/>
                <w14:lumMod w14:val="75000"/>
                <w14:lumMod w14:val="50000"/>
              </w14:srgbClr>
            </w14:solidFill>
          </w14:textFill>
        </w:rPr>
      </w:pPr>
      <w:r w:rsidRPr="00762103">
        <w:rPr>
          <w:rFonts w:eastAsia="Times New Roman" w:cs="Times New Roman"/>
          <w:bCs/>
          <w:i/>
          <w:color w:val="5B9BD5"/>
          <w:sz w:val="24"/>
          <w:szCs w:val="24"/>
          <w:lang w:eastAsia="it-IT"/>
          <w14:textFill>
            <w14:solidFill>
              <w14:srgbClr w14:val="5B9BD5">
                <w14:lumMod w14:val="60000"/>
                <w14:lumOff w14:val="40000"/>
                <w14:lumMod w14:val="75000"/>
                <w14:lumMod w14:val="50000"/>
              </w14:srgbClr>
            </w14:solidFill>
          </w14:textFill>
        </w:rPr>
        <w:t> </w:t>
      </w:r>
    </w:p>
    <w:p w14:paraId="03FC1EDA" w14:textId="77777777" w:rsidR="00762103" w:rsidRPr="00762103" w:rsidRDefault="00762103" w:rsidP="00762103">
      <w:pPr>
        <w:keepNext/>
        <w:spacing w:after="200"/>
        <w:rPr>
          <w:rFonts w:eastAsia="Calibri" w:cs="Times New Roman"/>
          <w:i/>
          <w:iCs/>
          <w:color w:val="2E74B5"/>
          <w:sz w:val="18"/>
          <w:szCs w:val="18"/>
        </w:rPr>
      </w:pPr>
    </w:p>
    <w:p w14:paraId="7A383289" w14:textId="77777777" w:rsidR="00762103" w:rsidRPr="00762103" w:rsidRDefault="00762103" w:rsidP="00762103">
      <w:pPr>
        <w:rPr>
          <w:rFonts w:eastAsia="Calibri" w:cs="Times New Roman"/>
        </w:rPr>
      </w:pPr>
      <w:r w:rsidRPr="00762103">
        <w:rPr>
          <w:rFonts w:eastAsia="Calibri" w:cs="Times New Roman"/>
        </w:rPr>
        <w:t>Di seguito i colori utilizzati per il focus e in generale per le tabelle</w:t>
      </w:r>
    </w:p>
    <w:tbl>
      <w:tblPr>
        <w:tblStyle w:val="Grigliatabella1"/>
        <w:tblW w:w="8343" w:type="dxa"/>
        <w:jc w:val="center"/>
        <w:tblLook w:val="04A0" w:firstRow="1" w:lastRow="0" w:firstColumn="1" w:lastColumn="0" w:noHBand="0" w:noVBand="1"/>
      </w:tblPr>
      <w:tblGrid>
        <w:gridCol w:w="2055"/>
        <w:gridCol w:w="2076"/>
        <w:gridCol w:w="2060"/>
        <w:gridCol w:w="2152"/>
      </w:tblGrid>
      <w:tr w:rsidR="00762103" w:rsidRPr="00FC18E8" w14:paraId="3E1E98E1" w14:textId="77777777" w:rsidTr="00762103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jc w:val="center"/>
        </w:trPr>
        <w:tc>
          <w:tcPr>
            <w:tcW w:w="2055" w:type="dxa"/>
          </w:tcPr>
          <w:p w14:paraId="58F7AB74" w14:textId="77777777" w:rsidR="00762103" w:rsidRPr="00762103" w:rsidRDefault="00762103" w:rsidP="00762103">
            <w:pPr>
              <w:spacing w:before="240" w:after="120"/>
              <w:rPr>
                <w:rFonts w:eastAsia="Calibri" w:cs="Times New Roman"/>
                <w:sz w:val="24"/>
                <w:lang w:eastAsia="it-IT"/>
              </w:rPr>
            </w:pPr>
            <w:r w:rsidRPr="00762103">
              <w:rPr>
                <w:rFonts w:eastAsia="Calibri" w:cs="Times New Roman"/>
                <w:sz w:val="24"/>
                <w:lang w:eastAsia="it-IT"/>
              </w:rPr>
              <w:t>Sfondo Focus</w:t>
            </w:r>
          </w:p>
        </w:tc>
        <w:tc>
          <w:tcPr>
            <w:tcW w:w="2076" w:type="dxa"/>
          </w:tcPr>
          <w:p w14:paraId="30795A62" w14:textId="77777777" w:rsidR="00762103" w:rsidRPr="00762103" w:rsidRDefault="00762103" w:rsidP="00762103">
            <w:pPr>
              <w:spacing w:before="240" w:after="120"/>
              <w:rPr>
                <w:rFonts w:eastAsia="Calibri" w:cs="Times New Roman"/>
                <w:sz w:val="24"/>
                <w:lang w:eastAsia="it-IT"/>
              </w:rPr>
            </w:pPr>
            <w:r w:rsidRPr="00762103">
              <w:rPr>
                <w:rFonts w:eastAsia="Calibri" w:cs="Times New Roman"/>
                <w:sz w:val="24"/>
                <w:lang w:eastAsia="it-IT"/>
              </w:rPr>
              <w:t>Righe di contorno</w:t>
            </w:r>
          </w:p>
        </w:tc>
        <w:tc>
          <w:tcPr>
            <w:tcW w:w="2060" w:type="dxa"/>
          </w:tcPr>
          <w:p w14:paraId="3A8D21E4" w14:textId="77777777" w:rsidR="00762103" w:rsidRPr="00762103" w:rsidRDefault="00762103" w:rsidP="00762103">
            <w:pPr>
              <w:spacing w:before="240" w:after="120"/>
              <w:rPr>
                <w:rFonts w:eastAsia="Calibri" w:cs="Times New Roman"/>
                <w:sz w:val="24"/>
                <w:lang w:eastAsia="it-IT"/>
              </w:rPr>
            </w:pPr>
            <w:r w:rsidRPr="00762103">
              <w:rPr>
                <w:rFonts w:eastAsia="Calibri" w:cs="Times New Roman"/>
                <w:sz w:val="24"/>
                <w:lang w:eastAsia="it-IT"/>
              </w:rPr>
              <w:t>Testo</w:t>
            </w:r>
          </w:p>
        </w:tc>
        <w:tc>
          <w:tcPr>
            <w:tcW w:w="2152" w:type="dxa"/>
          </w:tcPr>
          <w:p w14:paraId="5359FBD2" w14:textId="77777777" w:rsidR="00762103" w:rsidRPr="00762103" w:rsidRDefault="00762103" w:rsidP="00762103">
            <w:pPr>
              <w:spacing w:before="240" w:after="120"/>
              <w:rPr>
                <w:rFonts w:eastAsia="Calibri" w:cs="Times New Roman"/>
                <w:sz w:val="24"/>
                <w:lang w:eastAsia="it-IT"/>
              </w:rPr>
            </w:pPr>
            <w:r w:rsidRPr="00762103">
              <w:rPr>
                <w:rFonts w:eastAsia="Calibri" w:cs="Times New Roman"/>
                <w:sz w:val="24"/>
                <w:lang w:eastAsia="it-IT"/>
              </w:rPr>
              <w:t>Sfondo Box/ Intestazione colonne</w:t>
            </w:r>
          </w:p>
        </w:tc>
      </w:tr>
      <w:tr w:rsidR="00762103" w:rsidRPr="00FC18E8" w14:paraId="127C95E6" w14:textId="77777777" w:rsidTr="00762103">
        <w:trPr>
          <w:jc w:val="center"/>
        </w:trPr>
        <w:tc>
          <w:tcPr>
            <w:tcW w:w="2055" w:type="dxa"/>
          </w:tcPr>
          <w:p w14:paraId="36DBD7AA" w14:textId="77777777" w:rsidR="00762103" w:rsidRPr="00762103" w:rsidRDefault="00762103" w:rsidP="00762103">
            <w:pPr>
              <w:spacing w:before="240" w:after="120"/>
              <w:jc w:val="both"/>
              <w:rPr>
                <w:rFonts w:eastAsia="Calibri" w:cs="Times New Roman"/>
                <w:sz w:val="24"/>
                <w:lang w:eastAsia="it-IT"/>
              </w:rPr>
            </w:pPr>
            <w:r w:rsidRPr="00762103">
              <w:rPr>
                <w:rFonts w:eastAsia="Calibri" w:cs="Times New Roman"/>
                <w:noProof/>
                <w:sz w:val="24"/>
              </w:rPr>
              <w:drawing>
                <wp:inline distT="0" distB="0" distL="0" distR="0" wp14:anchorId="18E5CB52" wp14:editId="42B5D1B2">
                  <wp:extent cx="1167987" cy="898497"/>
                  <wp:effectExtent l="0" t="0" r="0" b="0"/>
                  <wp:docPr id="46" name="Immagine 46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 rotWithShape="1">
                          <a:blip r:embed="rId17"/>
                          <a:srcRect r="39550" b="11399"/>
                          <a:stretch/>
                        </pic:blipFill>
                        <pic:spPr bwMode="auto">
                          <a:xfrm>
                            <a:off x="0" y="0"/>
                            <a:ext cx="1171012" cy="900824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2076" w:type="dxa"/>
          </w:tcPr>
          <w:p w14:paraId="2AED6C20" w14:textId="77777777" w:rsidR="00762103" w:rsidRPr="00762103" w:rsidRDefault="00762103" w:rsidP="00762103">
            <w:pPr>
              <w:spacing w:before="240" w:after="120"/>
              <w:jc w:val="both"/>
              <w:rPr>
                <w:rFonts w:eastAsia="Calibri" w:cs="Times New Roman"/>
                <w:sz w:val="24"/>
                <w:lang w:eastAsia="it-IT"/>
              </w:rPr>
            </w:pPr>
            <w:r w:rsidRPr="00762103">
              <w:rPr>
                <w:rFonts w:eastAsia="Calibri" w:cs="Times New Roman"/>
                <w:noProof/>
                <w:sz w:val="24"/>
              </w:rPr>
              <w:drawing>
                <wp:inline distT="0" distB="0" distL="0" distR="0" wp14:anchorId="543A6963" wp14:editId="5FE9DEFE">
                  <wp:extent cx="1176655" cy="945597"/>
                  <wp:effectExtent l="0" t="0" r="4445" b="6985"/>
                  <wp:docPr id="45" name="Immagine 45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 rotWithShape="1">
                          <a:blip r:embed="rId18"/>
                          <a:srcRect r="34283" b="4532"/>
                          <a:stretch/>
                        </pic:blipFill>
                        <pic:spPr bwMode="auto">
                          <a:xfrm>
                            <a:off x="0" y="0"/>
                            <a:ext cx="1176793" cy="945708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2060" w:type="dxa"/>
          </w:tcPr>
          <w:p w14:paraId="7159D985" w14:textId="77777777" w:rsidR="00762103" w:rsidRPr="00762103" w:rsidRDefault="00762103" w:rsidP="00762103">
            <w:pPr>
              <w:spacing w:before="240" w:after="120"/>
              <w:jc w:val="both"/>
              <w:rPr>
                <w:rFonts w:eastAsia="Calibri" w:cs="Times New Roman"/>
                <w:sz w:val="24"/>
                <w:lang w:eastAsia="it-IT"/>
              </w:rPr>
            </w:pPr>
            <w:r w:rsidRPr="00762103">
              <w:rPr>
                <w:rFonts w:eastAsia="Calibri" w:cs="Times New Roman"/>
                <w:noProof/>
                <w:sz w:val="24"/>
              </w:rPr>
              <w:drawing>
                <wp:inline distT="0" distB="0" distL="0" distR="0" wp14:anchorId="2A1CA2EC" wp14:editId="27A2F9BF">
                  <wp:extent cx="1168302" cy="874643"/>
                  <wp:effectExtent l="0" t="0" r="0" b="1905"/>
                  <wp:docPr id="43" name="Immagine 43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 rotWithShape="1">
                          <a:blip r:embed="rId17"/>
                          <a:srcRect r="39550" b="9975"/>
                          <a:stretch/>
                        </pic:blipFill>
                        <pic:spPr bwMode="auto">
                          <a:xfrm>
                            <a:off x="0" y="0"/>
                            <a:ext cx="1169354" cy="87543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2152" w:type="dxa"/>
          </w:tcPr>
          <w:p w14:paraId="1EFAB19D" w14:textId="77777777" w:rsidR="00762103" w:rsidRPr="00762103" w:rsidRDefault="00762103" w:rsidP="00762103">
            <w:pPr>
              <w:spacing w:before="240" w:after="120"/>
              <w:jc w:val="both"/>
              <w:rPr>
                <w:rFonts w:eastAsia="Calibri" w:cs="Times New Roman"/>
                <w:noProof/>
                <w:sz w:val="24"/>
              </w:rPr>
            </w:pPr>
            <w:r w:rsidRPr="00762103">
              <w:rPr>
                <w:rFonts w:eastAsia="Calibri" w:cs="Times New Roman"/>
                <w:noProof/>
                <w:sz w:val="24"/>
              </w:rPr>
              <w:drawing>
                <wp:inline distT="0" distB="0" distL="0" distR="0" wp14:anchorId="3253EF33" wp14:editId="590C570F">
                  <wp:extent cx="1171575" cy="923925"/>
                  <wp:effectExtent l="0" t="0" r="9525" b="9525"/>
                  <wp:docPr id="47" name="Immagine 47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19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171575" cy="9239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508F656E" w14:textId="77777777" w:rsidR="00762103" w:rsidRPr="00762103" w:rsidRDefault="00762103" w:rsidP="00762103">
      <w:pPr>
        <w:spacing w:before="240" w:after="240"/>
        <w:jc w:val="both"/>
        <w:rPr>
          <w:rFonts w:eastAsia="Calibri" w:cs="Times New Roman"/>
          <w:sz w:val="24"/>
          <w:lang w:eastAsia="it-IT"/>
        </w:rPr>
      </w:pPr>
      <w:r w:rsidRPr="00762103">
        <w:rPr>
          <w:rFonts w:eastAsia="Calibri" w:cs="Times New Roman"/>
          <w:sz w:val="24"/>
          <w:lang w:eastAsia="it-IT"/>
        </w:rPr>
        <w:t xml:space="preserve">I colori scelti si trovano tutti nella 2’ colonna </w:t>
      </w:r>
      <w:r w:rsidRPr="00762103">
        <w:rPr>
          <w:rFonts w:eastAsia="Calibri" w:cs="Times New Roman"/>
          <w:i/>
          <w:sz w:val="24"/>
          <w:lang w:eastAsia="it-IT"/>
        </w:rPr>
        <w:t>dei colori standard di Word</w:t>
      </w:r>
      <w:r w:rsidRPr="00762103">
        <w:rPr>
          <w:rFonts w:eastAsia="Calibri" w:cs="Times New Roman"/>
          <w:sz w:val="24"/>
          <w:lang w:eastAsia="it-IT"/>
        </w:rPr>
        <w:t xml:space="preserve"> iniziando da destra</w:t>
      </w:r>
    </w:p>
    <w:p w14:paraId="2FB570E4" w14:textId="3A58696F" w:rsidR="001232F5" w:rsidRPr="001235BD" w:rsidRDefault="00762103" w:rsidP="001235BD">
      <w:pPr>
        <w:spacing w:after="0"/>
        <w:ind w:right="270"/>
        <w:jc w:val="center"/>
        <w:textAlignment w:val="baseline"/>
        <w:rPr>
          <w:rFonts w:eastAsia="Times New Roman" w:cs="Times New Roman"/>
          <w:sz w:val="18"/>
          <w:szCs w:val="18"/>
          <w:lang w:eastAsia="it-IT"/>
        </w:rPr>
      </w:pPr>
      <w:r w:rsidRPr="00762103">
        <w:rPr>
          <w:rFonts w:eastAsia="Calibri" w:cs="Times New Roman"/>
          <w:noProof/>
        </w:rPr>
        <w:drawing>
          <wp:inline distT="0" distB="0" distL="0" distR="0" wp14:anchorId="4974CAFE" wp14:editId="6C840B2A">
            <wp:extent cx="1584357" cy="1159134"/>
            <wp:effectExtent l="0" t="0" r="0" b="3175"/>
            <wp:docPr id="48" name="Immagine 4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"/>
                    <pic:cNvPicPr/>
                  </pic:nvPicPr>
                  <pic:blipFill rotWithShape="1">
                    <a:blip r:embed="rId20"/>
                    <a:srcRect l="58772" t="12462" r="35857" b="75583"/>
                    <a:stretch/>
                  </pic:blipFill>
                  <pic:spPr bwMode="auto">
                    <a:xfrm>
                      <a:off x="0" y="0"/>
                      <a:ext cx="1666400" cy="1219157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</w:p>
    <w:sectPr w:rsidR="001232F5" w:rsidRPr="001235BD">
      <w:pgSz w:w="11906" w:h="16838"/>
      <w:pgMar w:top="1417" w:right="1134" w:bottom="1134" w:left="1134" w:header="708" w:footer="70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1EE39E60" w14:textId="77777777" w:rsidR="00D80CC2" w:rsidRDefault="00D80CC2" w:rsidP="007F1E2F">
      <w:pPr>
        <w:spacing w:after="0"/>
      </w:pPr>
      <w:r>
        <w:separator/>
      </w:r>
    </w:p>
  </w:endnote>
  <w:endnote w:type="continuationSeparator" w:id="0">
    <w:p w14:paraId="2AEAF3D4" w14:textId="77777777" w:rsidR="00D80CC2" w:rsidRDefault="00D80CC2" w:rsidP="007F1E2F">
      <w:pPr>
        <w:spacing w:after="0"/>
      </w:pPr>
      <w:r>
        <w:continuationSeparator/>
      </w:r>
    </w:p>
  </w:endnote>
  <w:endnote w:type="continuationNotice" w:id="1">
    <w:p w14:paraId="0E9455C9" w14:textId="77777777" w:rsidR="00D80CC2" w:rsidRDefault="00D80CC2">
      <w:pPr>
        <w:spacing w:after="0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Titillium">
    <w:altName w:val="Calibri"/>
    <w:panose1 w:val="00000000000000000000"/>
    <w:charset w:val="4D"/>
    <w:family w:val="auto"/>
    <w:notTrueType/>
    <w:pitch w:val="variable"/>
    <w:sig w:usb0="00000007" w:usb1="00000001" w:usb2="00000000" w:usb3="00000000" w:csb0="00000093" w:csb1="00000000"/>
  </w:font>
  <w:font w:name="Titillium Bd">
    <w:altName w:val="Calibri"/>
    <w:panose1 w:val="00000000000000000000"/>
    <w:charset w:val="4D"/>
    <w:family w:val="auto"/>
    <w:notTrueType/>
    <w:pitch w:val="variable"/>
    <w:sig w:usb0="00000007" w:usb1="00000001" w:usb2="00000000" w:usb3="00000000" w:csb0="00000093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101B1BC" w14:textId="0BD95CFE" w:rsidR="005C6A8B" w:rsidRDefault="005C6A8B">
    <w:pPr>
      <w:pStyle w:val="Footer"/>
    </w:pPr>
    <w:r>
      <w:rPr>
        <w:noProof/>
      </w:rPr>
      <w:drawing>
        <wp:anchor distT="0" distB="0" distL="0" distR="0" simplePos="0" relativeHeight="251649026" behindDoc="1" locked="0" layoutInCell="1" allowOverlap="1" wp14:anchorId="15D66458" wp14:editId="35F8707A">
          <wp:simplePos x="0" y="0"/>
          <wp:positionH relativeFrom="page">
            <wp:posOffset>720090</wp:posOffset>
          </wp:positionH>
          <wp:positionV relativeFrom="page">
            <wp:posOffset>9961880</wp:posOffset>
          </wp:positionV>
          <wp:extent cx="5652000" cy="87079"/>
          <wp:effectExtent l="0" t="0" r="0" b="8255"/>
          <wp:wrapNone/>
          <wp:docPr id="17" name="image6.png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6" name="image6.png"/>
                  <pic:cNvPicPr/>
                </pic:nvPicPr>
                <pic:blipFill>
                  <a:blip r:embed="rId1" cstate="print"/>
                  <a:stretch>
                    <a:fillRect/>
                  </a:stretch>
                </pic:blipFill>
                <pic:spPr>
                  <a:xfrm>
                    <a:off x="0" y="0"/>
                    <a:ext cx="5652000" cy="87079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</wp:anchor>
      </w:drawing>
    </w:r>
    <w:sdt>
      <w:sdtPr>
        <w:id w:val="373827449"/>
        <w:docPartObj>
          <w:docPartGallery w:val="Page Numbers (Bottom of Page)"/>
          <w:docPartUnique/>
        </w:docPartObj>
      </w:sdtPr>
      <w:sdtContent>
        <w:r w:rsidR="00EE771A" w:rsidRPr="00A87030">
          <w:rPr>
            <w:color w:val="A6A6A6" w:themeColor="background1" w:themeShade="A6"/>
          </w:rPr>
          <w:t xml:space="preserve">Pag. </w:t>
        </w:r>
        <w:r>
          <w:fldChar w:fldCharType="begin"/>
        </w:r>
        <w:r>
          <w:instrText>PAGE   \* MERGEFORMAT</w:instrText>
        </w:r>
        <w:r>
          <w:fldChar w:fldCharType="separate"/>
        </w:r>
        <w:r>
          <w:t>2</w:t>
        </w:r>
        <w:r>
          <w:fldChar w:fldCharType="end"/>
        </w:r>
      </w:sdtContent>
    </w:sdt>
  </w:p>
  <w:p w14:paraId="2B9F2216" w14:textId="1D167135" w:rsidR="00000000" w:rsidRDefault="00000000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9979EA6" w14:textId="1F5C763D" w:rsidR="00000000" w:rsidRDefault="0002305F">
    <w:pPr>
      <w:pStyle w:val="Footer"/>
    </w:pPr>
    <w:r>
      <w:rPr>
        <w:noProof/>
      </w:rPr>
      <mc:AlternateContent>
        <mc:Choice Requires="wpg">
          <w:drawing>
            <wp:anchor distT="0" distB="0" distL="114300" distR="114300" simplePos="0" relativeHeight="251661314" behindDoc="0" locked="0" layoutInCell="1" allowOverlap="1" wp14:anchorId="3930D269" wp14:editId="5F5BB67B">
              <wp:simplePos x="0" y="0"/>
              <wp:positionH relativeFrom="column">
                <wp:posOffset>-381265</wp:posOffset>
              </wp:positionH>
              <wp:positionV relativeFrom="paragraph">
                <wp:posOffset>-501831</wp:posOffset>
              </wp:positionV>
              <wp:extent cx="6629400" cy="660400"/>
              <wp:effectExtent l="0" t="0" r="0" b="6350"/>
              <wp:wrapNone/>
              <wp:docPr id="1665006062" name="Group 2"/>
              <wp:cNvGraphicFramePr/>
              <a:graphic xmlns:a="http://schemas.openxmlformats.org/drawingml/2006/main">
                <a:graphicData uri="http://schemas.microsoft.com/office/word/2010/wordprocessingGroup">
                  <wpg:wgp>
                    <wpg:cNvGrpSpPr/>
                    <wpg:grpSpPr>
                      <a:xfrm>
                        <a:off x="0" y="0"/>
                        <a:ext cx="6629400" cy="660400"/>
                        <a:chOff x="0" y="0"/>
                        <a:chExt cx="6629400" cy="660400"/>
                      </a:xfrm>
                    </wpg:grpSpPr>
                    <wps:wsp>
                      <wps:cNvPr id="34" name="Rettangolo 34"/>
                      <wps:cNvSpPr/>
                      <wps:spPr>
                        <a:xfrm>
                          <a:off x="0" y="0"/>
                          <a:ext cx="6629400" cy="660400"/>
                        </a:xfrm>
                        <a:prstGeom prst="rect">
                          <a:avLst/>
                        </a:prstGeom>
                        <a:solidFill>
                          <a:srgbClr val="2B65AF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tlCol="0" anchor="ctr"/>
                    </wps:wsp>
                    <pic:pic xmlns:pic="http://schemas.openxmlformats.org/drawingml/2006/picture">
                      <pic:nvPicPr>
                        <pic:cNvPr id="35" name="Immagine 35" descr="Immagine che contiene testo, schermata, Elementi grafici, grafica&#10;&#10;Descrizione generata automaticamente"/>
                        <pic:cNvPicPr>
                          <a:picLocks noChangeAspect="1"/>
                        </pic:cNvPicPr>
                      </pic:nvPicPr>
                      <pic:blipFill rotWithShape="1"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 l="6754" t="39428" r="46920" b="40192"/>
                        <a:stretch/>
                      </pic:blipFill>
                      <pic:spPr>
                        <a:xfrm>
                          <a:off x="3530321" y="77037"/>
                          <a:ext cx="1537335" cy="474980"/>
                        </a:xfrm>
                        <a:prstGeom prst="rect">
                          <a:avLst/>
                        </a:prstGeom>
                      </pic:spPr>
                    </pic:pic>
                    <wps:wsp>
                      <wps:cNvPr id="36" name="Connettore diritto 36"/>
                      <wps:cNvCnPr/>
                      <wps:spPr>
                        <a:xfrm>
                          <a:off x="3392993" y="147375"/>
                          <a:ext cx="0" cy="419261"/>
                        </a:xfrm>
                        <a:prstGeom prst="line">
                          <a:avLst/>
                        </a:prstGeom>
                        <a:ln w="6350">
                          <a:solidFill>
                            <a:srgbClr val="CAE4F4"/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  <wps:wsp>
                      <wps:cNvPr id="37" name="Connettore diritto 37"/>
                      <wps:cNvCnPr/>
                      <wps:spPr>
                        <a:xfrm>
                          <a:off x="5111261" y="147375"/>
                          <a:ext cx="0" cy="419261"/>
                        </a:xfrm>
                        <a:prstGeom prst="line">
                          <a:avLst/>
                        </a:prstGeom>
                        <a:ln w="6350">
                          <a:solidFill>
                            <a:srgbClr val="CAE4F4"/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  <pic:pic xmlns:pic="http://schemas.openxmlformats.org/drawingml/2006/picture">
                      <pic:nvPicPr>
                        <pic:cNvPr id="39" name="Immagine 39" descr="Immagine che contiene testo, Carattere, Elementi grafici, logo&#10;&#10;Descrizione generata automaticamente"/>
                        <pic:cNvPicPr>
                          <a:picLocks noChangeAspect="1"/>
                        </pic:cNvPicPr>
                      </pic:nvPicPr>
                      <pic:blipFill>
                        <a:blip r:embed="rId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2096756" y="174171"/>
                          <a:ext cx="943610" cy="281940"/>
                        </a:xfrm>
                        <a:prstGeom prst="rect">
                          <a:avLst/>
                        </a:prstGeom>
                      </pic:spPr>
                    </pic:pic>
                    <wps:wsp>
                      <wps:cNvPr id="40" name="Connettore diritto 40"/>
                      <wps:cNvCnPr/>
                      <wps:spPr>
                        <a:xfrm>
                          <a:off x="1771859" y="160773"/>
                          <a:ext cx="0" cy="419261"/>
                        </a:xfrm>
                        <a:prstGeom prst="line">
                          <a:avLst/>
                        </a:prstGeom>
                        <a:ln w="6350">
                          <a:solidFill>
                            <a:srgbClr val="CAE4F4"/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  <pic:pic xmlns:pic="http://schemas.openxmlformats.org/drawingml/2006/picture">
                      <pic:nvPicPr>
                        <pic:cNvPr id="41" name="Immagine 41" descr="Immagine che contiene testo, Carattere, schermata, Elementi grafici&#10;&#10;Descrizione generata automaticamente"/>
                        <pic:cNvPicPr>
                          <a:picLocks noChangeAspect="1"/>
                        </pic:cNvPicPr>
                      </pic:nvPicPr>
                      <pic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144026" y="137327"/>
                          <a:ext cx="1520190" cy="356870"/>
                        </a:xfrm>
                        <a:prstGeom prst="rect">
                          <a:avLst/>
                        </a:prstGeom>
                      </pic:spPr>
                    </pic:pic>
                    <pic:pic xmlns:pic="http://schemas.openxmlformats.org/drawingml/2006/picture">
                      <pic:nvPicPr>
                        <pic:cNvPr id="1016503216" name="Picture 1" descr="A logo with white text and blue and red letters&#10;&#10;Description automatically generated"/>
                        <pic:cNvPicPr>
                          <a:picLocks noChangeAspect="1"/>
                        </pic:cNvPicPr>
                      </pic:nvPicPr>
                      <pic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5355771" y="120580"/>
                          <a:ext cx="1049020" cy="431800"/>
                        </a:xfrm>
                        <a:prstGeom prst="rect">
                          <a:avLst/>
                        </a:prstGeom>
                      </pic:spPr>
                    </pic:pic>
                  </wpg:wgp>
                </a:graphicData>
              </a:graphic>
            </wp:anchor>
          </w:drawing>
        </mc:Choice>
        <mc:Fallback>
          <w:pict>
            <v:group w14:anchorId="764EF376" id="Group 2" o:spid="_x0000_s1026" style="position:absolute;margin-left:-30pt;margin-top:-39.5pt;width:522pt;height:52pt;z-index:251661314" coordsize="66294,6604" o:gfxdata="UEsDBBQABgAIAAAAIQCxgme2CgEAABMCAAATAAAAW0NvbnRlbnRfVHlwZXNdLnhtbJSRwU7DMAyG&#10;70i8Q5QralN2QAit3YGOIyA0HiBK3DaicaI4lO3tSbpNgokh7Rjb3+8vyXK1tSObIJBxWPPbsuIM&#10;UDltsK/5++apuOeMokQtR4dQ8x0QXzXXV8vNzgOxRCPVfIjRPwhBagArqXQeMHU6F6yM6Rh64aX6&#10;kD2IRVXdCeUwAsYi5gzeLFvo5OcY2XqbynsTjz1nj/u5vKrmxmY+18WfRICRThDp/WiUjOluYkJ9&#10;4lUcnMpEzjM0GE83SfzMhtz57fRzwYF7SY8ZjAb2KkN8ljaZCx1IwMK1TpX/Z2RJS4XrOqOgbAOt&#10;Z+rodC5buy8MMF0a3ibsDaZjupi/tPkGAAD//wMAUEsDBBQABgAIAAAAIQA4/SH/1gAAAJQBAAAL&#10;AAAAX3JlbHMvLnJlbHOkkMFqwzAMhu+DvYPRfXGawxijTi+j0GvpHsDYimMaW0Yy2fr2M4PBMnrb&#10;Ub/Q94l/f/hMi1qRJVI2sOt6UJgd+ZiDgffL8ekFlFSbvV0oo4EbChzGx4f9GRdb25HMsYhqlCwG&#10;5lrLq9biZkxWOiqY22YiTra2kYMu1l1tQD30/bPm3wwYN0x18gb45AdQl1tp5j/sFB2T0FQ7R0nT&#10;NEV3j6o9feQzro1iOWA14Fm+Q8a1a8+Bvu/d/dMb2JY5uiPbhG/ktn4cqGU/er3pcvwCAAD//wMA&#10;UEsDBBQABgAIAAAAIQCdfDlpYgUAAFMYAAAOAAAAZHJzL2Uyb0RvYy54bWzsWW1v2zYQ/j5g/4HQ&#10;gH1KY73L8uIUmdMEBYotSDfsM03RFlGKFCg6tvfrd0e9NM6L56ZB1mANEIXiy/Hu0d1z5OXk7aaS&#10;5IabRmg19YJj3yNcMV0ItZx6f/5x8WbskcZSVVCpFZ96W954b09//OFkXU94qEstC24ICFHNZF1P&#10;vdLaejIaNazkFW2Odc0VDC60qaiFV7McFYauQXolR6Hvp6O1NkVtNONNA73n7aB36uQvFpzZ3xeL&#10;hlsipx7oZt3TuOccn6PTEzpZGlqXgnVq0CdoUVGhYNNB1Dm1lKyMuCeqEszoRi/sMdPVSC8WgnFn&#10;A1gT+HesuTR6VTtblpP1sh5gAmjv4PRksey3m0tTf6yvDCCxrpeAhXtDWzYLU+Ff0JJsHGTbATK+&#10;sYRBZ5qGeewDsgzG0tTHtsOUlQD8vWWsfLd/4ajfdrSjzLoG92g+I9B8HQIfS1pzB2wzAQSuDBHF&#10;1ItijyhagZdecws+u9RSE+h0yLiJA07NpAHIvhKkwVY6qU1jL7muCDamngG/de5Ebz40FvaHqf0U&#10;3LTRUhQXQkr3YpbzmTTkhoKPh7+mydkFqgxLdqZJhZOVxmXtMPYAzL0trmW3kuM8qa75AlCBTxw6&#10;TVxE8mEfyhhXNmiHSlrwdvvEh59+d4xhXOF0cQJR8gL2H2R3AvqZrZBedqtlNx+XchfQw2J/n2Lt&#10;4mGF21krOyyuhNLmIQESrOp2buf3ILXQIEpzXWzBZ4yVM93yClWs1EArzBq3uPPX05NasAn8dqEL&#10;rXuO++8UB6vsynCvE1IdJKOi5tOqfgMsU1Mr5kIKu3WMCTajUurmSjB0YXy5FQNJHwPvq4ouheIk&#10;gq6CNwzMG/rggxEG8AgOEyxvrD4i6CFI0/SIvJPw5WGUALMCw4mjrkF//mlz9ot7nKNE8TekDU6W&#10;IMUgY9KV1SBBMIhCZTlC2avXKgthINgHzT41ROlZCTHKz5oaogVyjwN+d/oIX3csnUtRYwQQo+1f&#10;wpaOCXAxOggOdiCDsXco9oHv1NL3uWYrVLfNR4ZLMECrphR14xEz4dWcA7mY94XTEKLSsGvQGDNS&#10;miXAOaB8lMchZErYNU7zEOh0Di0/yEM0CpZYwy0r0S3Rot6IFp1HmChKIj8KA48AMWeZH2WtqJ64&#10;gyTKIvy0SNxxFufjPm572u8J5yBOcnq1mrgmqIn55CVYO+09dqaVAuLWhpNCGAEtEqVoNeoBLj5T&#10;XZbrGa/PNUOKi6I8zPPIYRbEWZQlu6B1eS6GD5P2LPEIXBJCxznVIxQuFVmDA0RJx2KPMvrs7F18&#10;4ZLQLqPD24EEfgDJPszOBxDsS7Oz3fS4L/azM8bKwMIv44jZPkd04XewIyZBEKCLYfB+d0Q4pzsW&#10;/JaOCU9zRGRv+H09x4G89+kh9UfQdchxYEYhpVtu+EPHAamX+ps5C7xA6t/N47hhS5ysO9x3Cf5L&#10;8nvo53B8gOSHFJHFQdYdL/oEn8dRGnQJKxwHcEvDXAZZ45GEtf/O8d/ld9C7u5U9kN9bow6m1SDL&#10;gnECDoyYpX6WRd/z++SRm13rLK8jv782Wo0hs7eVhoFWsesLaXXPhev/xK1dDA8U+gzcGsSxH3bU&#10;Ctek8N7dCYp1ecetUZKOs+fn1tfm0oEfpAleOIfr2FVbtiCfHfuMYN4na7h3k3UpLJYOoBwI1WEy&#10;lyvuGoYXRMItDkrKd524xnv1rRqBlNu+dMALJHLEDEsZz1wreIHzgbvfDff8ZzkfJFGSQLprc13o&#10;J+39HopoXQE28OPcx1KDKwBEwXgo3D3fAcEVcaFy7c4dXZUdS+O336F9+38Bp/8AAAD//wMAUEsD&#10;BAoAAAAAAAAAIQAdQAzskjwAAJI8AAAUAAAAZHJzL21lZGlhL2ltYWdlMS5wbmeJUE5HDQoaCgAA&#10;AA1JSERSAAADSgAAAlMIAwAAAAGqFjgAAAAgY0hSTQAAeiYAAICEAAD6AAAAgOgAAHUwAADqYAAA&#10;OpgAABdwnLpRPAAAAhNQTFRF////5QAA5QAA5QAA5QAA5QAA5QAA5QAA5QAA5QAA5QAA5QAA5QAA&#10;5QAA5QAAqAAAqAAAqAAAqAAAqAAA0QAAAI5NAI5NAI5NAI5NAI5NAI5NAI5NAI5NAI5NAI5NAI5N&#10;AI5NAI5NqAAAqAAAtgAAAI5NANJNANJNANJNANJNALdOANJNqAAAqAAAANJNANJNAKxNAMdNALhN&#10;AKtNqAAAANFNG8Zf7e3t7e3tqAAAJ9dn7e3t7e3t7e3tzzIysycnsgAAwAAAALlNAJ5N2QkJAL1N&#10;ALFNBaJQ1p+frhUV7e3trgkJuwAAxwAAAI9N////////////////////////////////AI5N////&#10;////////////////////AI5N4wICsBwcvUlJw11dxFtbANJNAI9NyDAwANJNy3Z2HNVgXd2MhuKo&#10;HKhhduCd7e3t7e3t7e3tANJN7e3t7e3t7e3t7e3t7e3tANJNAI5NANJNBLlQN9hyi+Kr0uPc5QAA&#10;qAAA2QAAsAAA1QAAAI5NuAAArAAAAKBNAJNNANJNAMBNALtNALJN0QAAAKlNAJdNyQAA3QAA7e3t&#10;266uyG9v5M3N5z8/tAAAAJxNuj8/0Y6O666u6W9v////7M3NzX5+6N3d1p6esSAgxF9f7N3d6o6O&#10;5hAQ5y8v6p6eAM1N4QAAzQAAALdN5iAg6F9frubCzenY3eviGwaLqgAAAH50Uk5TAGYzu8yZd0Sq&#10;iBHdIu5VIsy7iHfNIlVEEcy7iO6qd92ZZkRV7DMzu4hmdURmmSLd6t/f9BH0z4hEM9/du6rV39/f&#10;v5f23ezLzc0R8d3spyKIqplEEbtmx91V7jPMd838593f4+6vyhHs59/qq+zMmXdVZu4zVSKZwHfj&#10;3fSPo1qXtAAAAAFiS0dEAIgFHUgAAAAJcEhZcwAAAEgAAABIAEbJaz4AAAAHdElNRQfmChkTAAfr&#10;bNoBAAAhB3pUWHRSYXcgcHJvZmlsZSB0eXBlIHhtcAAAeJztndmS6kqTrO/zKf5HkHKUHodB3LXZ&#10;uTyP3/55QiFAUMBabbbarHfZXlUFUg4xeHhEpKjw///r/4X//Oc/Yx1yDumQTm1qQx1rqvtaWo5D&#10;jbXUVue6pGOMy2m/359i1OtzzbxSWir5mIZ8bENOunaqc8hT2zXdWFLb5aXkqu8aMCXdFGM6pSUd&#10;2pR2baq6rR6Zqo5x4Pd6qEtLvJeOIUatJdcTq0i7/sbP5V7HdRi9tmdF+eeOOJQpH8sQh6ClnZpf&#10;Si0uKcajVjPwxStp1mtjjammUkf/ftDrMfF/jCd9r/p3TCnEY+KCXdKI+ndMktHdV0zLsOs/a5tR&#10;q9GVJeac63WLwXvsb2rRdWpZX0PaaVun5v/i0nRRXLzy5vlnvrweVsXajqEPEo8tNWkJybRJ25Os&#10;eP+6lvsVaTlSnlQT64z0glR6qouWeL5Aoo+aW8JmhZL17mGr56+13qoGShtbGjRQrIfrdjRJ0r9F&#10;NxZ0ytq1Zm0TZaDd8N6MXf2PU1oECwYUzvawyK5P9ajVTJLScJ5rYK73pgp9Lk0y68X2as7XUwZd&#10;igw8zPvzn6c/yuPOU4fP59aVR169nTS8mDW1XMCBDVN9nDQ8mxWkaDI1XXRiuJZsXVHXlz48Bntd&#10;U3gpCa0pl1a7cb5eU3guiVdrYvhulpd1Paxow/xn/XTQEFqfhhnlj7L3+zWGV9raHmLbWF/LyNai&#10;fQy/m2p4ZS+SgBz4PUMNK/1k7PtbJwn3+unDWSOpY1WHuHdXdHbdP3bat5112EZ3g/+T+XzLeb7E&#10;VPf4fUFx0FN4VKvh9IiVpIXFaoiDpJNsNx3Rz8OmQwddGenNXZuWfZmBQfS/MHp7JZerL0EjKPwe&#10;LqO++rrewnovkvNvY11qCwjOkSwDDVpqYWAk4hWN3ubo9wE0bpoVBe0y2j4mYtfR1nLKp3zI8nDh&#10;2D7HPOcxL7yKTNbreLXusL741Tavgt6WXriRQo9eu3ymNTV72WPu33XjDw8RzUqT/x1L1r9zMA8Z&#10;9a9eintftjOtOdh2fxn49xWxjbnWNr+zGhYT3ljNxqCPUgw3K4GklH7xuyu5LCQ8XcnmoNv65J5w&#10;d5NMoWB6J1ntsiadeRu/WUSVW2eELV5qK+2MTTBXpzg/Wd3NRJsh+yopXTg16FSsAIxWIiT61XHD&#10;bxb90nHPv5E3iIw2ovkZs50g3EXVZ5D2oP7rtn7o1q6RiejXOln9JdWrzLavesEhH1W8HkSJTNEw&#10;DezWZMKjuDXX7WXvTBY2Z7tB5LwrQ5YQNyf8uTK8O+PmhLMxs2HzimvKzBSbUhYujmWUXPdlp1WI&#10;qOsVUioxQL2T/BvoKRjR9a3oJ8VorVUCqKFmLXpWsjf6u2YTCTg2ZYjcknIZlQYeBL3GBw9z+Yqe&#10;OvXfgr9pxihO2CbdumddP3OPfZ3cpiC597qV/skO95DILNPUK5o3rOcgslbmmfutleUXZtYGin+X&#10;//BdQynUSBBzxhNFMwMvVPjmQVsa6ynv/Ya+r9aYvY0jV2jz5++aJHvz6HQMaVIw4sIjsONZYLKT&#10;Bou56buMWgn0lKZaN76jiCnH1sSzJUhGHrTMvo0ZPRSxaWGZcrfrjas1PgwZns714fdfBpK9TF2v&#10;BXvqyi68wqYEDD9r7FqbS7SSj3zndi6WZV1NYPL7fevnoW6/wtlOqueQdM5WMyn2yxS7DvuNtRvr&#10;kwF/7OjOIEcGsoq73SQNkgrmcTjfnvoebDS6LuiFfmG3Fa+pLrqgexmbtStoQAQwt0kGUkGDXGTZ&#10;gE1C30G2ao+uWMNUGhfWWUa2EmRR5M+TrjjqXfm8FJBKbMKrpiHroYxtFwrhZd/GvG9zmVMq8KWl&#10;oKWl7lPNJ6o4AjopSagwyVwVZeVcs7522uoRJ6lT0P6Eh8AG5tekYJmm9qTBqkQdFRxm7f6EI1zX&#10;mEYRMw1YdmWCqEDYR4WMsTHjpKA3Fw2cYNGUpqB4CqQUnoRerDcmou9StWzFHl2VGlbn2K/IBPkr&#10;cgvxQcliBgHzXrJQkNK2tAFRQgGeUCyJaB4IXLr2WHYrg2zUQoTLiaC8KCnZVwW8vNcSiLvVJZRR&#10;X0R9xfwkFVf4pg35bASyr2B/N9oYXQpvYR3a0NngJMFi4xBiyEWOvrraqaUErV7CaF3Ygo35ukj4&#10;hwGiasBJUpHBmOVqyRnATyhdutwJb6KmlOkoimjXGkYbQfnAm1SEEXCzmJEmkbVY+TISANDK9vS7&#10;utO/CrXE2yDspaYkradJ1iSrac2mNqyUPcR9GVo3EwldxiEYRPKaMIpQ5DIHqbtKC7FMItEjKhWx&#10;05uF2h9MSObR4B3Cy0ReIMjfMoLQreBNI/hZo8xBlF3rkzJlffK4wMxUsERgFpmiYrAd5qR/MUk5&#10;Cu6ja2QCUv0M8WuauBFxxjPECQHCGTLKBdbkScw5o2ndCgfVGp/9tEbIlxe+/1NYvSgdaBtact+i&#10;HFKqFMmwp+NxGetPsvCBSExWljGIKNmOgaISiLRCSKEhF8uJpUXRQJmhhkt4uxStnyUz1wMlMXSZ&#10;UFOQteI5TUYBhxxlZJKX7EPG2CgSSSVwyXxoDCezlLNO0rJyukrddC+Z6uaQKZESdCfpacqHNOk3&#10;2bSShatBylk1kF53klzwX61M2hNCLzhTE9TOCarESyM2A3lvuJfMViYBVYDQR+1RTsHA0u4ICgmp&#10;xMnl6EeZqBjbJPcjRFO5mF1ejRqialUHRaKhUoCWoTQRwJVj50Qw3wN3jWqOIm3R6LNQWCAi2QCd&#10;Ucsh0E/yuYOkN2uCEb9qRLtjBfAZXPAbwa1dPpQSBGqVpJjsWWqGU8PU9xq2SV6F3Wn+KlHj0smG&#10;MVBeAKJXBkltX8tWMDIdXmpyXrVHP8rGJPpEH2Dkf7v3sRJvYG2GGBxdplVl2VSjNQf5xaRlJmOf&#10;fpbwdwo7JytAmwdoEhYIR0uKMHgiSdiR7QYJNDbuvYZDhQy5pObNs8IGfGTx6hhizvDqXcJQ8dYD&#10;ctLAsFppWBYkBGpUaZBLxhzE0wpzdvupmIIwScAvi4OrUMPZy+6E6TLRSF9EupWutAlBxMxKFNOp&#10;xV7XKG+S7eg9TVQFLPhNlEcKk3TtXtqZcBFRxeRolSBXirT6GfOJjUwMKD1AK7TQUcwpaptJZiIx&#10;6ScRRq2vsSKaO0QYWUMmSO8cr+ZWHVuJapjkSdesqc9CdJHBKJyQ/mVBLbasNUmhkr9WIodEfJpT&#10;IFyw3J3kAJ4cQGshpZYv4Ii6qtHykO3pteAktMn90N2M22r3WetaJPIiAxBB1oBTgvDwrkiVM06Z&#10;7nqNwYElsinZgwL0t0gZXr6tPcsjjpWIJ4vGr5yhJbNJvUrfC0pf90EXRcBtJcgIFYYrOPIeZXSI&#10;RXe3DiqLZFIrkeaU+Zq1E2F2xdbosultUM/VrQTMYRYJRgazkIb2UrCcogwYiXk4JikNyo6GIO/C&#10;rlmDPEu/yU7YWluFmgSdUOamSCYP0DWLXpETdSPWzgTNQUAxaGLBkrRVpJWjNjKYIsyEaPy/kk/u&#10;BfSyYJA2U6Vp4uKHBj6BmycirTciMe5JLRNkYaYUrEGBuRn6oJ/3axQ3Qa0yiEGeiAjF2HaQmgJH&#10;k8lD7GA7JKKUxEFzLV/vFygVGJ3wTK1CGG7+KK5Ha0wGKXIgO01w8Ak6W4FZ4QytODYhiy4wlFw6&#10;YkaTabZY1wYJu0lEsUQVWX4l+FJcQLnVnUfdjrKFpAu5uH5WTi60jM5w2eJBKz8qrmmnVc4p70pQ&#10;CGGNZlYqnCn27mDaGlR0tcKLWC2xShhqVg6JhfIoZDdoryziGmrEtrnVbrzr7VNYP2GL9EJimKDp&#10;dEmhjRDSDmw7ggsjQ8uhXDJKWY02Cfkabd+kzsV66t2eiUy3QgQTxCyl0FE4dyY7OyQrhsmzV2Rc&#10;etw7IAgjkBg9zAw51qjgGDwgSMl6Sb8AlOCNFifDIOC0DCeTecj0RM1RS4NqiDRIKpHOjxxLeAF1&#10;lItg1USwCpiBk9y+mCZHNtk6izus+ZlcYUd0VqgnesqozfwrablgohLrWt4b23tafHJgPlGXgBsU&#10;2rx000/9fStKWZxYrQBEXF8boqws59NSZR4yOpADK5qhVgR06fEBsVYG+QUaCr1gKPJRwkbtdd4g&#10;uzg2kwYqgXAGSQtrHZI17cq+0k1a51AbC1kvO1BBKeFwCpRBYp2kr1VSA+bL8Q7kHL4sO7FR5oFK&#10;5O2KdhpWUnV0UXqjtQ2wkZGYXslsZWK6VCIl2/bKyGxpUJFGFFsMQQumIa1qhaC2rK9UES2X21B6&#10;ZW3aNCggYFgjZOvvNUIAyGUyuqMZU0gT5bzBQFvsgI6sQhwlglCXc7YfXccRFaTAYY4g5VMjkZPs&#10;TDPhbRM57dF5Mp42WKMiEdBS2RRRlUZZUswTSqycZqfBSX/Ic4nVKSQvj3ykYeODHIIMWD9VwAVP&#10;zIToguAPrcc5kWKyWwlEiF8ccYKWR82VgN1QAVE9Q5kno3nENAUik7siMDKZrt5ZekhaGyQzy9wa&#10;XjvAsKUjimVUkXw8IJvuJfjlJGRZCJiZjHwixKJj2VHuJQ06RJYDjI6UXYCC/SoBLMW1vhlw0/Sl&#10;OdKYSCtwy0ghz3baIwKlZPNjkIAVhBN2KyPWjN4GVgU3A5gVFKrJcqKQyPYD7kr1u2DfBGKhINUi&#10;0ZlK0pWJ+iQfyYSdJtXOPxNtxoxESGYHiFZyfIKVsQsNooytrgVJhm8IPgpLI0aibSv+aovkcMJ1&#10;8WytTuISbVIqbufULfJwxU+tS+TT1HyBXNWdY4Siq9RefS1nASaquArZ5GQmcLKj/j2TUx8ztj7A&#10;Tcz6q+xthT4lO2TjhaCVtieDlA1p6ayLeCWnbdTWHJLRnHJ6iJXMTrsmLU1uDjIRTl5xzwHCfi4Z&#10;4rwGWyi9wp4sKwlij7Kbosi2c+ZqdcvF6fOTDi7rss/OJ1ci0iFtLS7/0oSWzcvC5axHVygiYVMb&#10;hJxqrzIqxWGtiPsVmcMtoEc4ieaHkksNI0LV90irWcEGEFWqQyFdqlYYkyVNHKZapesrZf8Bq82u&#10;61OAAX+orp/y3nY40a2iGqNEL8IRIBrF6ET1TQqg26Y1U4gS/kjro6tWSKa4LLh2GmjCRB+A1gXc&#10;qLoonIjSVJTIjuQc2jHE0pYrzlF8iqyCQAOMmDjnqhJcROLOpDF7QqdoKW40yY6UrgPvUbqguOo6&#10;lRwRXdFiXlA/9So5SCltHWmcbg3kwhKFICYkullE/xFVk1vLlpVNAxdUhxTfiB8LRVWvOgpQhFZl&#10;cJmu2NMKVT8qezQDY6fnVKuUGldouQhp59O48aSVSdOyN8GIbj1gNGuETJRJTBMWzZ85LZK70wyC&#10;BzuEFMyBK4mYqnvruRFVgWyGOZLEKmSDkIWarNDPKQv8YSH6umwnLycjod7esHSRaaZMlHyODttk&#10;kEMgiCqorIguFZoM9O9p9mooKo5UlatUCNxp0yQdPiFCKC0w7iChgrmVuWT0eyHGnu6ng/LelUAK&#10;G9A/fI2C6p4ISNonQ44Z89AE4keudEaKBJVWT6F8J0ddKRtAk6WLiIPjzeBKAm1ZD2i2jcHhjaJf&#10;cfIyE7dkUwcJGoSG4+/pSgh8exmc9gJHLiggip1QR6DLK1+j1CulJ1OFvUn6ntSOaCFJkCeOWE9b&#10;y/HoI3HQmxnLLk6OIbqUSakSs7lIVk+JNgPAiTykFJ+7iSZW8Ntm/n0u+iMKDsTtTBsOZDq6QLv3&#10;2RR5XOpo7sN4fHeev5M1KR+R+lNac0jn8zM5PcQTUGARDSKjiApLgddXDLW3giPBU7Jx9dTlKjxz&#10;DmaXkopYI/VFIr4wgAK5w+QoTQ0kTgRF2RONTFmRsxLECGPYwRICZ1DlWauEgfhKyikcmN2PcLyj&#10;LlPojSg0VBorFDKE5RLmKNFLa5BUKqGSD07R5ZCd0lCuq5PlwxFQRz0fONmBmM3lDfQmzcsghSrM&#10;TvEQVJLBoQox5hWKHykWlNENKbjjLtNeJSuZ3fgRweC0j5mhALe4FD/bu8T/wUKUkCjak0CXV0Eg&#10;fBItbiONUopBXsFBg4odCX0bRVfgXXM3nzjQ7nEJxCu8hPFqdYooUMjMAF4hdCv7fwg7nHAE3QwZ&#10;DTLayGrhs4o+2hDnDJbsequbVBMYD1mJ+3XIHgBWilEyHRMDAawUTNkrETrErglweB182kSv6KfR&#10;Bdk91kuICvBkua0EQEMMcklLWasB7qvzx0Z+q3X2wjkb6cXKPV7fKPQpTQ1O4doNGZcTFlyFLI0W&#10;gk8alou/Hai2u+Epwy071yFngI1kfKSZQUhkoa6xyQ1EXAoZSrNv1SMEo+G0TQYsNej1o4vFDZfX&#10;inSvFtdsbGAhmir1plYKUFBqpd9HcfPoAuxsSKG5X4n9BN0jhZ4K9u4bjbHqgio3EJjELknOqQoI&#10;2Z0eVOqQg/s2le5JGl1hd0ucarErztpohiK4EEzzRZSQ7mdZVStE7WHM5OE0OBNtsdlwT3Si9kdC&#10;Q7SAYMN1XWUs53qjhNwgMY2zG2QX4r4CZc6yzyGe3GFEyQO9vTK5vDzRnRWjpxOxOGHAVUGVGedW&#10;kCLHSWuEpHw5uy2AfCkd7+gw+twhLMTqJo92XrdIvoPRlILTzp0lEWuBP87IIW9YS4FQ7OFjGoqD&#10;TcV1vkRfid4aFClRpq+ut41QDYpDynUFbJj/cb1Is/yj9EJp7AAL4Sw/yOxc23BTfNTAxRZ63DM8&#10;+0TWSNjFnwW7sdLVh8HR0yNLoEC+88l/tIjaQS1NgMnCeeEvHK7AxC0JUhe5YKRAv65DkpMJGaDO&#10;s8NArQ8/ha0X3/+JdChy8mWiWNc7M8eUXBRboOGZkoIYiXO3ndu/y01p6uDVjU5UySpL4EEFgVam&#10;R6OABx3Ff6jXkOjhHgbQRkEFflnBdFkJhirp0faXaqhDgvh6icIkUDG6ErN31tYZmqyFTjsoK+cF&#10;WihCE2lW3aRg8jACsPSlKKVkWgUuqXJ6jP41zR1CNykPVUIoqdPQE8W8TltDhgV1t6Sy4H6PO1TZ&#10;ec+a1dIu15VCokhS3Jw9mtk1HqqwO67J+JvMlhyJ4g+NGYk7OGUZTJkynVlKzwi/oRMFBso6GK01&#10;ewCVaF1yEARSYXJGbfTAsxBHXJZKW8ExByCabs2q7DOxAdl9JLVX+IJHkqlPdLk5AAXPVhbvnEOJ&#10;OEVVraI3N11AJTlw/XOCiCboQ/ERRvrryYVpih26l1xESCh9SYzum2l1VNph4dQffXx45772qsEg&#10;2XAWSrJ17iLglYxYHhG2YGp005FMsYPOMOfko97SIQ06aJ/7/jLjuTonV4Yn9hZgl9oxWTXVaRK+&#10;E7OaIEzVebabTXj/SS4EXkfy8dpuQrYWiJfRe6TkNfmIRSQppqgobI4+RwKri65ekbHQoiI4UNPh&#10;2NORFvTss18zXNBHKuhB0IzfcWQFLiAx50ITptfcMsdwMnR1LJQ1BttVDhRV203INqLFMrq/QLUG&#10;nsvhD+pKFMU3ASX8ERph2Sd3CSRsJMKzR5ylo3mxpxnv7t4VfXAiwCOaSR4plEsuHCM6UvyB8oQG&#10;7+Kg0I62OM0SaugRKh7pq5kc00Qde0FTYhhJ0emT4jyUNTGMUJrJZ6S95LMzCuCNg+eVzJLyoYtx&#10;VNtuivfakKIs9a/MKY2BfO3gAxILLkkTTJsdXHWkUSA2TU0wuQjTDCGQn0Z6DPeiB0GJVtlRdLkQ&#10;e6ZqtkRm8+lr2RQoTvBygdpVdk4m4EBGrXzTqRFgkFEY3saueNCMA1CObmdG98PjKEUh7Ju0XSG7&#10;J+sJmmDI/B3SKgQIrOE8wgH6Y6ilcUA/eBUOWy8XkDm+c3bkC+b/6qfQT4zkxf3HyV2QSnPwJvHa&#10;cZzLfYjJDVikScbEqjmBICsM7sFYlxz0cltjRzcOAE6cx+TMX+WQEr3AQv7I1wGW5tcFWISC4DRe&#10;7IwUlLwC9sGhb0zSbQJgr5cPduvEyydKqE8qNYMhhfPpHZll66VuYIykYXQml2kr+JAcxJMjaoof&#10;ieoWvX4/cmHOGTnIRJmQxiA87AycyT1hX7RgpIW+48KJDjJcOsg+jZDXHJI69p4erM8R0Um3cOFN&#10;2HaqPo1EdWLygzGyeg0c4Zjc50yqQdi1JfNYzkKAYGRG2rlPuHC2Y0dwJiQibh4WoMaWDMj9pAA9&#10;OfprsPybTg102anE6DyF0yb0/4hksUulNzzlzihidsdLSQ1EEcZBQpNJoIRNpFy9jRIRMkepsg8U&#10;QCxc++IBAqd/kqFRMzyH0puk5lfwDd/i9f1PtA4HF1QHP4FBD0nQkV2C7pRHkqI4TUS+Hj/rSeCR&#10;MwHVDs7pQxhaIvugJ6TMjWJ0p5rXWSsVHBGGrVPjPu4d+nnv30/4//ZQTNi++LeHYh6fUgi/Pabw&#10;c3KdAh70ZqFl0Bt4lYNpmo5KbPADybRtORtBN4gAnePR1XTFEn4C+WVsR59GkPnrJzJt6maTr9f3&#10;QC1Rl12F+GLmVysO5xs5sJjazyOu5yX7krj4UZjMqf4E7SpubPhxXirsepUnfHmYpT/jq+VybGDQ&#10;T2RIdNArlUYqUgSeGh/WvZo+XOd/Q9Rode6PftNKezIQsj+LHhrKIzlENiRIYkgOnkll/PCyD9D5&#10;jMQsz5AqeFyITsJE2eJh6S9WcL+T8GorfrjUor48Eueu/4i+tQP6Ozxd42dYwuVJufcH2JZluNNC&#10;8XPW1Ufwqmc83j478+zRmfDuszPpsHpQd1cfDDbc6Wt27QXbUZTzA1Rdb3YajuudX+PBeJwm4lx4&#10;RzBKc4YhpoveXs78zOLC5sLfchhXIrB5Sp3wIy2wdCfw8rOLzjgMvSv7k88XDj6kkuz1+Hy+XX14&#10;Nv/bYj8bbXhtte+7Tdjymwe32VjB/QLCdxtqD7YfnnvPj/O8HOByf3juPQ8gtuE+13vD3fLXtxJB&#10;U3+Krr18vJPn2sL5wxpc/PqTR+HCc3/+7FG4Gxc5P/C+c3n5LMzE09Bjl8xF9FvXhQ+eFVsP8QRG&#10;Lu44n624uURP1IXNCS4ovnCe2xHY3a14tNfJI/unb0jYafTxrtFg0mPY/RbeAJMnj+Xfb6W12ksL&#10;lydHh9WTo3QLRo4x7oxznC6KD0+Obg72AtherCX59Aa90xEHyb2Ltfjpv9WzpOHFw6TZH2Ty6lnS&#10;1YTh1YyfGEb40QxPgfhRbZseRxbvdXd3xa9a++Rp7AenfXwa9VMPfGpHn3pgeHbhpx4YnrvAvQe+&#10;YpB+LvsjBvnUA8OreP6JBwb71mjnq2YX8efhbf7bEeHe8cAvge3RH8K2C/7igenRA8O2C37ugRuf&#10;yvDKv557YNh2wc89MDy7+FXIfAjnfEbUb0E5HZ58lMrOrW2cO/sMe+kMpPpyZbf+3Zrw5zC8NQj3&#10;hPUgn63o9mH9UHwAbP3hANRgbU98jtaLVf0y0IdyugCfGNsdCX0pmZ/bXn4qw/ljZVDm6OrD7E9l&#10;4UQJDwZUGFu7qmKhZE6ar4E1efhukK9XVPrHggBkQ/c+nwCer+sKfWF/MtTLVPRnSM4/2PNhv+JI&#10;j5Oerwj9klep+s8tPJA2XQaWL/IMfrlEw/BdOHycNKw+1Uf4ayLFR6e1/lFqRu8LAq2u2tTaDaCd&#10;Lz5/rIM/bOf8tcrQ1ldtMv+tIRvamW2Aqdt+/xAhP7sjgVwGD483vIayZ6IPXfbv6Y0TtedPIFl8&#10;6mil8U02svpAubdzlHAL6LS7sN/PyVa4zXfSks8fIdE/du79Adfqv7mh+NwhT9y09s5wj752u77o&#10;TxPi4e7/2bh21Wd4rtBfTCGZF3C+iSNpsZd9hnc+vuX1Ol/K6BPCHN7/+Jb1BjPlZw5yeD+IxZWI&#10;xFHT6C0O9RT9SKk/DfLcQImDgb+cP/5p7l5ZT+vqdrgfuQ/8+frCdZhr+Ft/XNDtJp6HyCcpxHou&#10;PorSFt6jSN7W8Itc5DMMeL6iD80gfP4pPk9WtJZGW5v9jwY5sqcvEJoW+HiriMs94famb9dzrdUy&#10;9o9qefzcn0xxO/cLdvRLBrllDA5HpjZp9KeRniNfOIe/u7mf86A31X/jlP2juBA3R9LnvL+z95/3&#10;X3z24ftbree4o3zNnzp6jfHD7UcrXS/9yrI3N7oOUwv9lPX04cHT7254V9xb+dpVe+vYhrrLjQjG&#10;O2C7vfyv+Fq9hsPlampblra+8gUbeS7859H27YF+Q6jwNz5n7MmK3kCoxU8G1nXoOn+CLsS7XkG+&#10;xAf73h7yCxltrPYGv8KnAPaWjN4BsGf4FT4FsGdbDWuA8lNE9yByA18fqX9zo7FXUDi6lMrdxvze&#10;24Wo1xMp8fN4vU62MZt5SHlefP54a3i7Hxzeno4T4/3tz7d3jwRfyWgLCcK3Rd4PZPRgAptuWwYf&#10;SFEGyaMBeDvnWBqfOvqZ17+5os2VbbKWTVrzjYmGx/k+8/qL039FIrZYSzAGH3yO7yuvfyHsG7J+&#10;0BY5oLT4OYPi/ux0O2U+/KWtZVENjnvUdIfZ+QMO8rC1mxnkCu4e3w7/S6h8mkJ8XEDY3P8X6Wj4&#10;G3kIggnv+faPa2cfJdpw7fCeb7+ptd99+3fX/sAgX7t2eM+339zaq7lXGclL137zQ11fT4bbcpKF&#10;AubkD5OaHzOR/KTq/vHWcOF06W+/cOwvtWbHLuvQHd7x7GcDrx07vOPZm6u7c+zwfWf2DWE/k8y2&#10;Y1cXGMJPheFDgv7hit535/CnofoyXfjTUP22sJ9v9Zafhz8N1RsrekLQp4eKUXzzBMJb21rxb58k&#10;OX8y/BcE/c2trQi6W/aPBP2en3+QZX9QGH8hnV+DePgbqfrGit7wdcvn0cX/L2R/LOzHud8tIv6t&#10;5FhaO5cGfdRz6X8SyV/3bvFLEfENYb8sIv7UMC/CfoS3D4uIbzQPHoqIeQvPw/blfyWF+K6I+AVj&#10;20amr4Btq0/ysjZyw9F+6dc8cZH3c6PLteGLfuNd07C3p16cqz0f0d2dD81kf6SxYPj2yBMP0PHH&#10;yoIf3oo+HRKbgJ36kFXeu7NPB7udPB3C6hmRuz87dn807kZv/qNpvNe3/vMHuC5/A+4PCuPf3fY/&#10;O9C3m/kXt/amr/3v2NrXzP9f3NrX3ax/cWvfucw/urW/4f//yta+ziD/xa19XYn4F7f2dWH8X9za&#10;1/nav7i1P/f/f2drL05o/u/b2tcZ5L+4ta/z/n9xa1/ntP/i1v7U//+lrX1xbOjf3drXZ/3+xa19&#10;XYj6F7f2qcusfG3zz937UWX/6dnW/1J9+G9r2sJ6NsfRagAAFA1JREFUeNrt3fmDJGdBgOEOQxhG&#10;IZAoTJghMRtMZmAVTDx2TTaSeItHV5/29IGIeKEGFME7mCWMrAsGNomGbCve4IX+ifb3VVUfszN9&#10;zPT0sfM8P+z2VFdV99bUu11dXVVdKAAAAAAAAAAAAAAAAAAAAAAAAAAAAAAAAAAAAAAAAAAAAAAA&#10;AAAAAAAAAAAAAAAAAAAAAAAAAAAAAAAAAAAAAAAAAAAAAAAAAAAAAAAAAAAAAAAAAAAAAAAAAAAA&#10;AAAAAAAAAAAAAAAAAAAAAAAAAAAAAAAAAAAAAAAAAAAAAAAAAAAAAAAAAAAAAAAAAAAAAAAAAAAA&#10;AAAAAAAAAAAAAAAAAAAAAAAAAAAr5J573rTspwB3g40XXnjhzfe+ZXPZzwPWXEgpevNbtza/Y9nP&#10;BtZWP6XoO3s9vW3ZTwnW0WhK0ds3tu7TE8zmmJRSG1t2SMCwe7fuG7NT4cSU0p7skIBcttF27/Fb&#10;beNTSndI9HqyQwIGTWwdc+8UKfV3SOiJC+2klN4R/5w2JTskuPBOSunzn3/n/Q9813f/5SwtZT3Z&#10;IcFFdHJKmRdnrun4bUW4u01M6fPXpQSTSQnmQkpwxLvevf3g7FNJCY7Y/kLPe3Z2d7e3Z5hKSnBE&#10;TCnz3p2Hdh/eftcUU23et7W1sfF2KUFuOKXc9+w8sjvddt/bjpw+ISUurONSys283SclLq5xKQ1t&#10;9106ebvvrVtbm/0Xp3c8+r4HHvjel74oJS6aKVIabPftHrfdl5ewsZEf+jPTMXhS4u4wQ0q5nbDd&#10;91h/DoMW8tOQpMQFdIqU0p76c5ASFKQEcyIlmAspwVxICc7o8b29/f33f+Dwr6QEZ3H5S303bvz1&#10;oZTgdIZS6rl56pQ2pMTFNq+UgjdthmPF86OHpMSFMs+URkmJC0VK68z1OFeIlNZZush6Pbke5/JJ&#10;aZ0NLbdwfVvX41wmKa2Rrbdu3TOyPXfH0nN92+WR0hpJF+nQgOMXoW8AXgoprZGRlL7v/u9/4Msn&#10;n6b85nu3vD4tlJTWyEhKD0y8esbGsp/vxSKlNSKlVfbBvb29D0lpVVwKF8448V4prb7tLxweHn7l&#10;5s3TH856Jymdwm62XHd2Hx66cEZuM17CM/tBSivp7Ocr3UlKp7A7snjfu/PI7qWTruoppZU0fUo/&#10;8MSTTz75g4eHfyOl87B77EIfvarn5gtv39jYuqdQ+KFHr7/8VSmdkwe3j9kumGz6lJ4c7KP44See&#10;+JErV65cvXq1kF+R9Z3333//j2bzlNIp7I5d+Du7YZzNQSfjF6WUziJvYmcnXqdu1slmSqnnqa/l&#10;Bhc3fjSbp5ROYXxK6VaAlBZitInd0012tpRufe3pa9eeuXLlx65fP8V1jqUkpdWwEimlPpz++Oyz&#10;zz733HNf/uoUFV30lPb39388fxcqpWVbvZQyz0lpor1sqUppFUhpjU2ZUrC5GQ+wk9L5kdIamyGl&#10;jJTOj5TWmJRWiZTWmJRWiZTWmJRWydJSeqXvVSmdkpRWydJSupOUTuEnDg8Px5zpIqXFWYmUXot+&#10;8vr1638rpdmccLTD3z3xU08++dOHhz8TxnnH+x7tiYc6Sun8rERKg1/mS1I66gvv2dkJ504cf+8J&#10;KR0OLe9rPxsX6M9d/YiUzpOUVt0Jm2qZKVL62q24QF8PN3/+2Wd/4bnnfvGEYx2ldBYPbve8ezd6&#10;ZOfStJNJaWHmmlK+dKW0MqS0MFK6u0lpYaS0rnZSj8RNvhM3+KS0MGdP6dX48d3XpbRgI7+RY35/&#10;j8XSfklKC/6FnCGlzBu3b99++eUXpbQok1Ka9VpDUprPL+TsKd0eWsJSWgAprZiwi/Xh3TN8riSl&#10;JVlGSm9EDhwaLzR1xyXuViClYtJTKuc/VaqTJkiiWv3cl1g9Sc7/QU62jJRSUprqNzP0O9l9ZPeX&#10;VyGlRrfbraU/HDS7zdaECeL43W5y3gusHR6lfPb5nJaUVtWdv5OdE5f6HFJqVTITX2UK1WY/pVpv&#10;7S1NHH8hKVXio3TP+VHGkNKqOmtKf//GTDvDk1pcExu1YvpzZcyLTWm2lOJYUpLSkn8zp05p5s+V&#10;KoPttrDyJyc/tWSwgdftNisT/ykLSSm8Vna77XN+lDGktKoWnlJhaH2fNqVCsVKc/E9ZSEqFVqnR&#10;Lk/ePD03C03p1Vs9/xA/jJfSlL+ZU6X0jbiUv76AlKaymJSWbaEpvdIv53UpTfmbOVVK+WF4Ulog&#10;Ka2q7OjIoXPKlphSsTK8ITea0tA2VaVy5I1TtRImPJpS8ZgdhcV85HxGI7s9infuWyxWR6bITNoz&#10;f46ktGIuRyfdO+VHtGdLqVarNcO+vJ74kWex3Lvd6DaTfMQ8pXoYpZvXU283woS1QU2VUtypVmsP&#10;p1QsN7uN3h3tTjazWny8pJDE/Qa1VqGa3mpUBlPU0g+z0lDCBL1ZVorZ7Kv959Kc7dVyvrb7jj8y&#10;PD2c9aNSWpRsye0df+9CUur9V99bU8uV7L/8ercUVtbOYLd3nlLxIKzg6RpfLXUPwl/t7qCtsKJ3&#10;4pSDlEIm7WqhFVqJZRSzu9u1JKbRKLQbSRJuNdMXnHoz1lIOQ+IUrZhmt9Msp3vw4167aj3tatm/&#10;v0nmdJKFlCZbgZQKIxt4xd7gEElhEMlgA6/ST6mcrdIH/R3SlX5AQxt4sZtKISsj3WSLZTTL+a12&#10;Kbu728kfPzxc/LvUf0rZbOKRFK38GSw0pf1h7592KiktzFxSevWVV/7x1q1vzCWlTr4GD4YNvVfq&#10;p1TLblXzj0nTz3mq+X3ptHFgI9yqDA7zSV+CqiO3Ov1wKvknr0OfwHb7E5f6yaUTLzClkTV9b9qp&#10;pLQwc0lpnp8rtfK1dnxKpfzVIR9SH3xiOkip028gPZqoms0uyyYZDajWv3VcSpX+FEmhf1NKUsqt&#10;XEqFpFbKX1uyFfW4lFqlWmdkSHmwkg9SGtrUixtzB9nssoGDW4OU4ohJYbgfKUlpCquXUq49NqVc&#10;/91T47iUuv1+hgZOSKnaiedOVKV0JKV/ev31f+5tyUvpBPNM6V9eemmWE9LHphT3PE9Oqd7Mh8TV&#10;vZ7PbTilwZuroc26ZPRW5WgXlbaUhg8cenXoBykda24p/eu/hcU1y/lKY1Kql5pJbWJKxaRRq4yk&#10;NFRNmF/r6MBaNrsJKVXrtW5HSieR0pQeSz/3eyzcPtezaE9KqVhuNpNqYVJKvdU9fDw7LqXKqVJq&#10;leNnUFKS0hllSzYeirKMlHrbbPGA6/EpVWvZ6RYjKR19W3SalMLAdtVuBymd2ZJTqucfjI5PqT20&#10;mscbzTntdojDWgUpSenMlpxSc2jdPzmlev8gh3xI7biUju4Mr2ezG5NSSLKZzVhKUjqL06b076/d&#10;fvmlL54tpU6l1f9cdGxKg0EjK3ktn3K4lXI+Xrdb7A9MRm/1U4o3Gv0JpCSl0ztlSsGpP1cqZTcb&#10;MaW40g5dHGVcSp18SDxQLr6cDG3rxYHx5evogUPJ6K3RlEJyLSmdnNKL2f+ZUhprUSlVh1LqpCtl&#10;vRlX2/BeqdpuD18cpT2YppNNEN/Q1AfHivcPd4jr+PD6XsxuZId+l/pVlUc/a4ovRuklGw46zWa/&#10;n6FPa2tHilzgtR1WIaU3vnn79muv/coLrs46lQWlVIzHaqdvi+JLUKdab9bTNbSWJM1yPZxClHSy&#10;0xk61XyaxkE2QTNJas1Wr6XyQbhuUTXdrjsot+PbomzWSRpLq5mfMhGupRfm0puiGI+QCDsCq3GS&#10;WGkaYu92LC4p1QvVdFA4nKnSzKcoVNLL7S3uopJ5RNH+tFP5Josleij9ZrlZP1ealNLGxsiirHXD&#10;uXO1Rn5I3eC4n/R/+4M0jVK10m3mIybddjz5L7yZaoV7m+ViXLub2bHa6cl8YcJwImGSzjm85+rd&#10;Ez6qSh+4nc0vm3O797Dd9NnEOce59B6/GB+hN1V2Z7PbewKNdIpafrO26mcsSWkV7O/tPXHjxre+&#10;dOqUNnr5bG3ds7n5pskPVq0k9fxc71YlH1YdO0U2fmtwVnjvVaz3Q+vIZJUkqc9y5vjg8ae4vNHK&#10;yD5az75k813ZUCmtgr1sqc6S0sc+/OFf/fivvWVzc3PZz/7CGb0Ux3Y2VEqrYPaUcst+5heSlFaX&#10;lNaKlFaXlNaKlFaXlNaKlFaXlNbKAlP6j+v/+aKUZrD3ib0nbvzXzZtSWguLSOm/X/uf29/0BZqn&#10;ccJX1UtpBS0ipZSUpvL44ObJS30uKdWT5CAcixMPvakm8dPQejhsIR3Su7tT7Y9aGIwYjyCK3zdb&#10;PDJqJcykmMRJOvFj1vT+9Otpl71kz5uUVsXe3t4nRo+TPOeUao1as1ktJNkJd0kcFo5pC0OqtW6p&#10;3GxkRxvUwr3DI7byQ4lq8d4waivcVwuHdofRWumBpuk0hXis0LIX8HmT0qrIj5YcDDnvlJJCNa+h&#10;0GjE8yP6cSXhuO9qIz80vNksZiM22410WLVZK2SjxuNR2/ELnTtZSuX04L48pcnfFLj+pLQqlpBS&#10;sZOnVO8W4zHWtaRRikMa8USGejc7BDVp17IRm63sYOxSuEBxGBav+V046LWX1JJmMaZU7R60wxzy&#10;lDqVyhK/vmUxpLQqFp9SN37vS7qNVi6UwxZZLal0D8KQ/IS87BInSavbiSP2AinFPDr9V5101Fas&#10;shqu5hWGN0Kdg5QWe5LeckhpVSxjAy8Ia3ur20hPt+gNC1fAi8kUhl+VCkmzHN8ItXsjhoO/sxMy&#10;auHrj9JR4yZgpVsOKTWb8dyJC7WBdykcEJ4eHP7gYOiqpLSxsXHfspfQoiwzpXIjSZKwTRfeP8Xv&#10;/+qEzbhWs9QftdroDo2Yv4sKE9fjqI3+O6duGJSE0wIvVkrH+8Bhz1du3jxcfEqznGNzV7kzpYd2&#10;d399ISml75M6vdeVMOwgbouF0/yyL9hLR610ByNm57Vmb7TiqO1sc66XXPb2KYwcxxu54snFcXkk&#10;jZsLSenC1jMiDenImc4znkU7U0qtdE93sZWd4hf+jMPSPQStTlIZGbU1NGL8rtjeD8WRUeNPxd7N&#10;9JS93p9xvPi9gpWxpxHejRaU0sd+Y+Ne9Yy4fPk37xx4nilxvs4vpY+H8zs//lu3bt0KP11Z9j90&#10;PYxL6bef+uTvnOlVKd9B3Rr9mvJqJf0q8urwoOxGJXulKvZ3bRcr/W8tzydqZa9B1XqnmM+u/0DZ&#10;nem55uF1rf+KVb3LtgDPL6VRUprKsSm9Z+d3f+/b/ztu6U417/QqJIX+m6Z0l3U1fsZayS4ZlO3F&#10;zq9SV2rW0u9NL3Xzqy4MXZiukl0BqJa+M2o1G+3eX+ns0kdM+ndW4tEQ8dIr+fuo5C57NyWllbJ7&#10;pKHdh7fD9TeuTli6U8077JZL4qqfpAPC6j+07ofPj4YGFcKOhIP0EijFtMEgGXxeFCdqDPZn9G4e&#10;FO5IKcnGDXPILnMXdwdWm/n+wruElFbK7pGGMvNKaWTVL8Rm+ilVs5Qqg5Sq3XL6YlRud7JvOz+S&#10;UnVofp1mPRt6bEqdbitLKR43Uag3D7rrdIGhiaS0Ui4daSgzv5SS7ugGXrkw2MBLvzwpbL1Vsr/r&#10;zW4tHJvXrFfzazkmg/3ccaJ8A683Vjm+8hy3gReHtNtpSp3sCziT7Gilu4WU1sEcU2oOpdSJrw/p&#10;ul+pZIMa1X4KhXBp1VJY+ZOkkR3VOvKqVBl571Uohu3Hk16VwgETIaJWfoxSOWk376Yd5lJaB3NL&#10;qRLW48EGXvXIy8jwoKCVptMIF0bNXopGN/DCVls+v2pvc6038YkphRe0Sv+4iVKcZ2fZS3aOpLQO&#10;5pNSo9aO174feq8UUhhNKZ5uUenG6xYfdEtJM/wV3tM00p0ESbhYcbqxFyYKYdQacVA5fJ1tMZtd&#10;HBJTSu+MD9DuXzy5lR5HUW4se8nOkZTWwdiUnn5muoUbzn2NHw/Vs53Q4RzYpBJPg81OhR0M6umt&#10;65VyqffnQXztqKSjVMJd2YdNvSGt3hT1dFC1Uwp3pLOLQ8IDZXfGBwgjV9LzcdO5tZK7aMeDlNbB&#10;SSk9/8yVqx9Z9pMjNUjpWzdu3PiKlFbSMSk9/6lPX13202LYB/f3f//y5Q9MTEhKyzSa0rUrf6Ci&#10;VXUe5ytJaX7ylD7Tq+gPl/1kON5j2w/v7u5+VEorrZfS09eufPZzy34ejLEzdURSWp7P2bmwCh6/&#10;fPny/v7+H4Vv1LzzXinBVEbWfCnBaUkJ5kJKMBdSgrmQEsyFlGAupARzISWYCynBXEgJ5mKalHZ2&#10;/lhKMN6klB6LXw3jJAuYYFJKKSnBBL31/UN7e/v7f3L58gdPHktKMMHjU40lJZgLKcFcnCKlp576&#10;5IRvKpESF8/0Kf3pl576s0/++bf/b+qGpMRFMlVKOw/tXtr+i1kbkhIXyfbkhh5Mx7wiJTjZ9uSG&#10;MlKCMbYnN5SREoyxPbmhjJRgjO3JDWWkBHMhJZgLKcFcSAnmQkowF1KCuZASzMXpUvrMNd/4CCNm&#10;TunpZ65c9W11cNQsKT3fq8i31cGxpkzp+U992iYdjDE5JV/iDVMYl9JnVATTOiGlp69d+aydCzC9&#10;O1N62s4FmN1ISnYuwGnlKV27oiI4gyt2LsA8fM7OBQAAAAAAAAAAAAAAAAAAAAAAAAAAAAAAAAAA&#10;AAAAAAAAAAAAAAAAAAAAAAAAAAAAAAAAAAAAAAAAAAAAAAAAAAAAAAAAAAAAAAAAAAAAAAAAAAAA&#10;AAAAAAAAAAAAAAAAAAAAAAAAAAAAAAAAAAAAAAAAAAAAAAAAAAAAAAAAAAAAAAAAAAAAAAAAAAAA&#10;AAAAAAAAAAAAAAAAAAAAAAAAAAAAAAAAAAAAAAAAAAAAAAAAAIA5+X9Iy5XvzxmcXQAAACV0RVh0&#10;ZGF0ZTpjcmVhdGUAMjAyMi0xMC0yNVQxNzowMDowNyswMjowMGYcyM4AAAAldEVYdGRhdGU6bW9k&#10;aWZ5ADIwMjItMTAtMjVUMTc6MDA6MDcrMDI6MDAXQXByAAAAGXRFWHRkYzpmb3JtYXQAYXBwbGlj&#10;YXRpb24vcGRmHoGzwQAAACJ0RVh0aWxsdXN0cmF0b3I6Q3JlYXRvclN1YlRvb2wAQUlSb2Jpbgr8&#10;dswAAAAgdEVYdGlsbHVzdHJhdG9yOlN0YXJ0dXBQcm9maWxlAFByaW50TWyDagAAABl0RVh0aWxs&#10;dXN0cmF0b3I6VHlwZQBEb2N1bWVudP/3Kr0AAAAndEVYdHBkZjpIaVJlc0JvdW5kaW5nQm94ADg0&#10;MS44OXg1OTUuMjc2KzArMOJKJYQAAAAkdEVYdHBkZjpQcm9kdWNlcgBBZG9iZSBQREYgbGlicmFy&#10;eSAxNi4wNyM3hs0AAAAUdEVYdHBkZjpWZXJzaW9uAFBERi0xLjYNa64EjwAAACh0RVh0eG1wOkNy&#10;ZWF0ZURhdGUAMjAyMi0wOC0wMVQwOTo0MTowMSswMjowMJjMOFgAAAAydEVYdHhtcDpDcmVhdG9y&#10;VG9vbABBZG9iZSBJbGx1c3RyYXRvciAyNi40IChNYWNpbnRvc2gpSm4WjQAAACp0RVh0eG1wOk1l&#10;dGFkYXRhRGF0ZQAyMDIyLTA4LTAxVDA5OjQxOjAxKzAyOjAwEJZX3wAAACh0RVh0eG1wOk1vZGlm&#10;eURhdGUAMjAyMi0wOC0wMVQwOTo0MTowMSswMjowMCwyBGEAAAAbdEVYdHhtcE1NOkRlcml2ZWRG&#10;cm9tAHByb29mOnBkZrYVLeUAAAA9dEVYdHhtcE1NOkRvY3VtZW50SUQAeG1wLmRpZDpmNDBlZTQ0&#10;Zi1lMGYyLTQxZGYtOWYzMC03YjI4ZmQ4M2Y5NWKplwiMAAAAOnRFWHR4bXBNTTpJbnN0YW5jZUlE&#10;AHV1aWQ6OTZmODYxNzQtNGY4NS00NTQzLTgwZTctOWJkNzgxNzc4NGI0jm/u9QAAAD50RVh0eG1w&#10;TU06T3JpZ2luYWxEb2N1bWVudElEAHV1aWQ6NUQyMDg5MjQ5M0JGREIxMTkxNEE4NTkwRDMxNTA4&#10;Qzj06MMmAAAAHnRFWHR4bXBNTTpSZW5kaXRpb25DbGFzcwBwcm9vZjpwZGaEpt+JAAAAIHRFWHR4&#10;bXBUUGc6SGFzVmlzaWJsZU92ZXJwcmludABGYWxzZXkZxuUAAAAjdEVYdHhtcFRQZzpIYXNWaXNp&#10;YmxlVHJhbnNwYXJlbmN5AEZhbHNlOlw9ggAAAB50RVh0eG1wVFBnOk1heFBhZ2VTaXplAENlbnRp&#10;bWV0ZXJzp9/4JQAAAA90RVh0eG1wVFBnOk5QYWdlcwAxyYHbsgAAAABJRU5ErkJgglBLAwQKAAAA&#10;AAAAACEArZr/2JfYAgCX2AIAFAAAAGRycy9tZWRpYS9pbWFnZTIucG5niVBORw0KGgoAAAANSUhE&#10;UgAAC4MAAAN2CAYAAAD5C70VAAAACXBIWXMAAC4jAAAuIwF4pT92AALYSUlEQVR4nOzd7ZWbWPa2&#10;8Xt6zfehIxgcgXEExhG0HIFVEVgVgasiqHIEJUdgOQLjCExHYCYC84+gnw8bPVKpeDmgAwek67eW&#10;VtkSgi0JIelws/nXP//8IwAAAAAAAACtUknfQxfRw79CFwBcuO+y7cISvJOUhS4CAAAAAAAAADCO&#10;P0IXAAAAAAAAAAAAAAAAAAAAAADojzA4AAAAAAAAAAAAAAAAAAAAACwQYXAAAAAAAAAAAAAAAAAA&#10;AAAAWCDC4AAAAAAAAAAAAAAAAAAAAACwQITBAQAAAAAAAAAAAAAAAAAAAGCB/h26AAAAAAAAJvY9&#10;dAELkku6DV3EwrB+ucvF+gUAAAAAAAAAAACchTA4AAAAAODapKELWJBUhHX7SMX6BQAAAAAAAAAA&#10;AGBCf4QuAAAAAAAAzFoauoAFSUMXAAAAAAAAAAAAAOC6EAYHAAAAAABt0tAFLMjr0AUAAAAAAAAA&#10;AAAAuC6EwQEAAAAAQJu3oQtYkDR0AQAAAAAAAAAAAACuC2FwAAAAAADQJg1dwEIkkqLANQAAAAAA&#10;AAAAAAC4MoTBAQAAAABAlyR0AQuQhi4AAAAAAAAAAAAAwPUhDA4AAAAAALqkoQtYgLehCwAAAAAA&#10;AAAAAABwfQiDAwAAAACALgSdu6WhCwAAAAAAAAAAAABwff4dugAAAAJLj/5dVBcAAAA8l4YuYOZi&#10;SVHgGgAAAAAAAAAAAABcIcLgAIBrtJb0l6RVzW25pC+SdiIYDgAAsBdJSmTflfBSGroAAAAAAAAA&#10;AAAAANeJMDgA4JpEkr6qPayTVJcHWdjpmywYno9XFgAAwCKk4jtRk7ehCwAAAAAAAAAAAABwnQiD&#10;AwCuRSTpp6S4x32S6vJJUikpk4XDM9E1HAAAXJ/XoQuYsTR0AQAAAAAAAAAAAACuE2FwAMC12Khf&#10;EPxUJGlVXSQLg2eSfohwOAAAuA5p6AJmKtZ53zMBAAAAAAAAAAAAYLA/QhcAAMBEPnqeXyxpLelJ&#10;0q/q8qRDWBwAAODSxCL0XCcNXQAAAAB6uZP0z0Iu38d5CgAAAAAAAHBJCIMDAK7BStbZe0yxLBz+&#10;VRYMv5tgmQAAAFNLQxcwQ29DFwAAAAAAAAAAAADgehEGBwBcg2Ti5cWSPolQOAAAuDwEn19KQhcA&#10;AAAAAAAAAAAA4Hr9O3QBADCCtPqb6BDC/a+6T2lfSvq7+ncmqaguWL5QoaVIFgr/IOlGtl4BAAAs&#10;WRq6gJmJRBgcAAAAAAAAAAAAQECEwQEsVSoLd8eSXstCGKmH+a6qv5+qv4UswPtN0s7D/HGdYknf&#10;JT1KunWcfiXpLx3Wc+lwgMIP2XqZeaoPAADAVVxdiqBVzEcaugAAAAAAAAAAAAAA140wOIAliGUh&#10;i7eyrnvJxMteV5dC0mdZoBcYYiNbl9/JOtGfSmUHIqQN9491eD98kq2TX2TrZN38AAAAxpCIMPhe&#10;qDPQAAAAAAAAAAAAAIAk6Y/QBQBAg5WkB0m/qsuTLJCdBKvIQrgPkn4GrgP9FaELOJLI1unk6LpI&#10;0ldZ9/C0x7xiWSj8l+z9AQAAMAUC0Adp6AIAAAAAAAAAAAAAXDc6gwOYi1gWAH9b/Z2zRBbafScp&#10;D1oJ9iLZ67L/eyqerBI3kQ7rUFH9Ozlzfk+yYPiNpOyMeQEAAHRJQxcwE5E4SBQAAAAAAAAAAABA&#10;YITBAYQUy4LfH7S8EEUk6xL+LnAd1yqRrTuvq3/HZ8wrl3QvaScLNiWygxJS2es8lkgWAi/kb/2P&#10;q3lmslB44Wm+AAAAxxLZd5kyaBXhJaELAAAAAAAAAAAAAADC4ACmFmu5AfBTZegCrsxK0l/V38jj&#10;fG906PCeVZfH6v9ptcxU46yv0UjzTSX9koXcH8W6CgAA/EtlB9NdszR0AQAAAAAAAAAAAADwR+gC&#10;AFyFSNJG0k9ZQPVB8wqCl5Ley0LBZY/7/T1GMXgmlq0vvyV9lbSW3yB4oUMQvE4m6VbSG0mvqn+3&#10;TT83n2TvuzRwHQAA4PK8DV3ADPAcAAAAAAAAAAAAAAiOzuAAxrSSdQBfTbjMrPr7o/pbVJfT25vk&#10;kr7LLXBcdE6BoVJZkDkdeTl5j2kLWZftR1lI/aP8h9PHEMvW6a0szF4GrAUAAFyOJHQBM5CGLgAA&#10;AAAAAAAAAAAACIMD8C2WhWRX1b/HksmCvP+r/ubyE3LNJb2TdVN2mRZ+pZomBL43tLt7IQtW38oC&#10;4R80/zDQWva+vJG0C1kIAAC4CGnoAgJLQxcAAAAAAAAAAAAAABJhcAD+rDReF/BSFv7+oUMIfEx5&#10;dUlapiknqOPaPMkCy0uzrS6JDt3C5yqS9FUWBr8RXcIBAMB5UnWfeedSpaELAAAAAAAAAAAAAABJ&#10;+iN0AQAWLZK0kfRLFjBdeZx3Juu6/EbSn5LeS3rUdAHssuP2bIIarkmoIPhrj/PKZQHrV7Jw+Jyt&#10;ZO/bNGwZAABg4dLQBQT0NnQBAAAAAAAAAAAAACARBgcwTCzpQRYmfaj+78NOFqb9U9I7TRv+PhV1&#10;3P5tiiKuxJ3CddNORphnoUMoPBth/r5Ekr7L3sMAAABDXHMgOg1dAAAAAAAAAAAAAABI0r9DFwBg&#10;UWJJn+Q3uJtL+iwLgpce53uOVN0h4d3oVVyHWLZOhVx+qnFC24XsoIZU1vk8HjCPnaS/T657Lb9d&#10;+DeyGt/LagYAAHCVhi4gkCR0AQAAAAAAAAAAAACwRxgcgItU0gf5C4EXOgTAC0/z9CVSd6fkreYT&#10;XF+6kEHwvU/qHwZfyUJAj+peFzJZl/A7SR/V3XW+lL0/2uYdy++BGYmkn7KO5jtP8wQAANch1bzP&#10;hjKGNHQBAAAAAAAAAAAAALD3R+gCAMxaIul7dVmfOa9SFqJ+JwvGPmp+QXDJguBJxzRfJqjjGkTy&#10;22V+qFTWHbuPJ1kY+7u6w917d7J1f9syTS57j9ypPWReyILbr+QvfBVJ+qrugyEAAACOpaELCOBt&#10;6AIAAAAAAAAAAAAAYI8wOIA6sSzs+lPnhztyHUKrN5p318C1usPJmeb9GJYk9TCPXBauvpeFqN9J&#10;+lfH5VU13U11v0zWsTvpsdyo+pvI3iuuymq576raj+UN17cpdHjcWY/7tdnI3vuRp/kBAIDL9jp0&#10;AQGkoQsAAAAAAAAAAAAAgL1/hy4AwKzEsm7Haw/z2kr6rH7BVhdRdSk8zzeRW0fke8/LvWbJgPsU&#10;knaSfsjCz+XAeRQ110cD5iVJK9l7ZtvjPpmkN7Lg9afqunca9nj288uqOj7J3svnSCT9Uv9wOgAA&#10;uD5p6AImloiD5gAAAAAAAAAAAADMCJ3BAUgWZriTdQNenzGfQhaW/lPW/Tg/q6qDSFbXV0nfPc3z&#10;dP5P6g51ZKIruE//dZyulPQoC0+/knQrC4SXnuvpM7/s5P8PGhYKetShU3mf5TfZyp4nHwctRDp/&#10;mwAAAC5fpGEH+S1VGroAAAAAAAAAAAAAADhGGBzAWtYB+JOGd7jLZeHvV7JQeXl2VWYtC4D/loW1&#10;S1lotvA0/70HdQdYStljhD+xwzS5DgHwfMRa+joNW0eydXWIUn4fWyl7H76Sn4MXnuTWNR8AAFyv&#10;NHQBE3odugAAAAAAAAAAAAAAOEYYHLheqazLtktH7CaZLJz9RtaR2IdEVtM+AL6qrr+VhbFLT8vZ&#10;W8ut8/G9/IfQr13RcXsufx2zfctk3cmPpbIQ9lwUsufvvc5/Djc6b1sBAAAu29vQBUwoDV0AAAAA&#10;AAAAAAAAABwjDA5cn0gW6vyu4UGGrazr8Dv56TwcycKmvyT9lIWzo+q2QhY2f/SwnFOJ3Doe70Za&#10;/rX7X8ftY4T/fbrVy/o+6XAAw1zsZO/X3ZnzWcu2G9GZ8wEAAJcnDV3ARGK5nd0GlyuT9K8FXQCM&#10;653Cv89dL9k4TwEAAAAAAAAAYA4IgwPXZS0LXK8H3n8rC5XeyE+X7FgWTP8lC2XHNct7I+sQ7Vsk&#10;t07Huezxwr+85bZdx+2nYlkIaX+JBtTTVyHpc831T7IDDeaklHUIP7dLeCILhMfnFgQAAC5KpOv4&#10;fpCGLgAAAAAAAAAAAAAAThEGB65DLAtwuoSf62zlNwSeVvXsg+mnNZWy0OqYnaEf1B3YLUeu4drt&#10;1Pzc/t1zXg+ydWp/+S3pH9k69l3SnWxdS/sW2eFOL0PrkYa/18a20/ldwhNZB//k7GoAAMAlSUMX&#10;MIG3oQsAAAAAAAAAAAAAgFP/Dl0AgNFtJH3S8BD4vfwEwCUL435Se9fAncYPYK/l1h09k7SqLsdK&#10;WQA4F0Hxc21l6+i5biR9k/SXnncGj3XoGn4sl72+P6q/5ZnL/nlyXSILhL8/Y75jKWV1rTQ8tB7J&#10;QvbvNE7nfgAAsDxvZd/tLlkaugAAAAAAAAAAAAAAOPWvf/75J3QNAMYRy4Ke6YD7ZpJu5S/kuVZ3&#10;CLyolrnztMwmiSzEGnmaX6FDqHgnwuF9xbLu3afuZV23h0pk6/5bPQ+HN8llr+MXDVvvN7Lu5KfO&#10;fRx9PUj6LPcDOGIN305Itr4TCAcALBE/hP0rZGcguVSx6r+34jyZ7PskAADAlO5k49VLkInvSwAA&#10;AAAAAOjwR+gCAIxiI+tUnPa8XyYbWPYV7lzLAhNPag+C30t6o/GD4JGGd0JuEsse55Ok3zovWHuN&#10;CtV3kPzrzPnmkh5lHbD/lK1ft7J1vE6iw/vmlyxUnfRY3mPDvD/JrQu9LytJH3tMX8je748DlxfJ&#10;Dq5IBt4fAABcjljt3/mXLgldAAAAAAAAAAAAAADUIQwOXJZYFsx8UL/AcyHpRhYKzTzUsZJbCDyT&#10;dQ+807gdtRNZ0Perxg9xrGWvwXcRCnd1r5evfyK/YaJcFnh+JwuH36i5k3us58HwO8da3jfMr2+w&#10;/Byx7P3X163sORkikq3vQ5YLAAAuSxq6gBG9DV0AAAAAAAAAAAAAANQhDA5cjo36dwMvdejKvfVQ&#10;QyoLhX5Vdwh834G88LDcU7EO4e/fsuflQdOGU1IdQuHJhMtdokLS55rrv460vFK2vu+7hr+v/l/W&#10;TBvLunvvD25IO+Zbd8rWSLYexL0rHSbWsHVuK9sWlAPuG8ler3TAfQEAwOW45MB0GroAAAAAAAAA&#10;AAAAAKhDGBxYvkgWwuzbDXwnC37e6fyu3LEsKNvVDTvTIQSenbnMU4nsOfhVXR5knYojz8vpK5XV&#10;gnZ3erlOJLL1amw7WVfsVzp0DK+z1iHgv26YJld9h+1I9j6NhpXorKj+pgPvn8ven/nA+0/RfR8A&#10;AMxXErqAkUS63McGAAAAAAAAAAAAYOEIgwPLtpIFn1c97lPIwp7v5acr952s8/a6ZZpM44TAEx0C&#10;4D9l3cBjj/P35UfoAhbiRi8PTFirfd3yqdShY/grSbeqf4+kspD6L9XXtpX0WHN9ovG6ne8V1d+/&#10;zphHruGB8Eju3fBj2XN5fAEAAMuWKPzBmGNIQxcAAAAAAAAAAAAAAE0IgwPLFMlC0H06DZeS7mUh&#10;18xDDaksDPuppYatrPu4zxB4LAug+wqAF7La6i7FGfM9lnuaz6UrZOtKeXL9k6YLhB/X8ih7v7yT&#10;rcunYjWHwm8b7pNq3G7n+wMPEp0XxCplj3s34L6RmgPhsZ538P9+cvkte39HA5YLAADmIQ1dwAje&#10;hi4AAAAAAAAAAAAAAJr8659//gldA4B+ElmYNOlxn0zWdbnwsPxYFuZctUyzlYVhSw/L21tL+qDh&#10;4ZJMFpTNZXVlPe4byZ7vWNLr6t996nglf8Hya7BWfWD6RvUB66lEsoMPPqj+AIRCdsDF9ui6piD7&#10;VvZ4fFvp0H38XhasPtfQMH6pQ4fxSLbdcJ1PLnt+8gHLBQDABT+Ex/Mo+y1wSb7rMkPuc5DJvjMC&#10;AABM6U7W5GQJMvF9CQAAAAAAAB0IgwPLspEFKl2VskDlztPy7yR9VHPX3lwW/Mg8LS+WhUfbltlm&#10;J+lb9bf0UtFzaXVpCgdLFhB+NcKyL91KFkKOTq7fapwQdV9r2XqZ1NxWSPoiC0KVag5T31bT+BTJ&#10;umurWvYr+Vn3hwbCC9njrHstXe77RuO8dwEAWNoP4bqDvL6q/QDNUHLZZ/glmev6Uvd9cmnB9UyE&#10;mwAAwPTuRBgcAAAAAAAAF+SP0AUAcBLJwh59guA7WRB052H5qaRfsgHyqOb2UhZQeSM/QfBEFh5t&#10;W2abreyxv6/+XXqoqU4m23HwpWMa9LeT7eQoT65fS/qp5vD9VLay9f2dXr7GsWy9/SVbP25V39G8&#10;T6dsV6UO3bQj2QEkPtxoWIfPWLbtis64LwAAqPcjdAENEg377J+rNHQBLbLQBQAAAAAAAAAAAAAI&#10;jzA4rlGsQ0fnNGAdrhJZ+HXlOH0pC0G/1/kh6EgWxvyu5vBtJgvF3p25LMlej++yx7secP+tLAR+&#10;I+sqPJW3LbfNNaSzBLns9cxOrk9k68jdpNXUy2SB8Pd6uc5FOoTC/6f6AzOGdtzuqmlvaFf9Oo+a&#10;vit7Kv/PDwAAlyILXUCLJHQBHqWhC2hQ6nAQIAAAAAAAAAAAAIArRhgc12QtC2X+kgWO95ffslBp&#10;FKiuNhv164K8k79u4BvZc7VquL2UBWDf6fzgdarD65EOuP9WYULge3HLbbuJarhUpWwdu9Xzgxsi&#10;HYLW64lrqrOTHRTxWHNbJKs1bbjvk/x18Jaed6qPPM97q+kD4Us5ZS8AAFPLFea7r4s0dAEetR34&#10;GVIWugAAAAAAAAAAAAAA8/Dv0AUAI4tkQcgPag7sRrKw4V+y0Gk5elXdIkkPcg+5lrKw7NbDshNZ&#10;ODVpmWYnC4SWZy4rVXtItstW0r3ChmBiNa9bueaxPl2CR9nrffq+iGXr6ydJn2XrZjFhXcdK2fvw&#10;R1VTdHL76f+PPUh6LT9B61z2HMTV/z/KnrvCw7ylw3bmydP8usSy13zbOhUAANcp0zwOjDs11wD1&#10;EGnoAhp8C10AgMnEJ5e9um1tITsz1bGs+luKMwoAY0nk3mgkF+OFALrFcm8SVIrPeFy+VIfP27uA&#10;dSxZpMO+3+N/H2sbz8kl/d/JdYUO+56O/w0AAAAgAMLguGRrWcAycpw+kXWmfjNOOc5iSV/lfmr1&#10;TH46YkeyQO2mZZqiWlZ25rIS2WuTDrz/VuFD4Htpy21fWm5Df6Vs/fsme48ci2Xr1INsQOpe4bqy&#10;76oa+ryPJdtmRfJzoMVOh/dyJHtv++zova3+ThUI/yDC4AAA1PmheYbB09AFeJKGLqBFFroAAKNI&#10;Zb8jX1d/Ew/zPD3bUqnDQcR/V//OPCwHuERxdUlk4ytvT673odTzEOePmutzESAHLkWs59uV19Xf&#10;SH4+96Xn249CdqBYcXIB5i6tLm/1/Ld5Nn0pi5LosI35r55vb86V9pg2k22L/tZhu5N5qAEAAABA&#10;C8LguEQrWSA0HnDfRPZjNvNVTE+pLEAaOU5/Lz9HwKeyUGfcMs1jtbzyjOXEsp2Q64H332o+IfC9&#10;tqPkt1MVcWU+dtxeKvygUiE708CTbJvkaiV7n7zXeev5Zz0/sGMtOzghO2Oep7bV3ykC4anseSkm&#10;WBYAAEuShS6gRap51+ciDV1Ag0J8LwIuRSL7HXgachlT1LCsXLbd/qFDeAO4JomeH4yRTrTc6GRZ&#10;bcstji6EO4H5SzSP7UqdTBwYhnlJZOvtX5rvb/G5SarLW/k7kNSXtPq7Orm+kG1zfohtDwAAAOAd&#10;YXBckkTndZveSxXmx+dGVr+LQn46dEfqDqv6WtadLMQbDbjvTtKt5rdTI1Lzc7cTO07HkKr9PZ7J&#10;QthzUMq6mK963i+R9FP2vtsNXHYhey7So+se5P/MB9vq7xSB8JXsoBQAAHBQyHaeJUGrqJdq+Tv1&#10;XocuoEEWugAAZ1nJQi4r+enQ50tSXTbV/3PZQcU7zW88BvAh0fOOo1G4UpzFam/mkcvGo37o+VkA&#10;ivFKAnAk1vODvKJwpXRKa67LdAhp7qYrBVdspUP4Ow5ZyELEWs42pkmsw+PYy3TY7uTTlgMAAABc&#10;FsLguASRrNv0xtP8Quzwf5J7t+ydLCRanrnMtSwcGrVM86jzu4Gn6u463iSrlp+dsfwxrdT8/H2e&#10;royr8qHltkLWUTu0VFbnSsMH4yLZWQIeZQdCDHGv54P6iWw7+Thwfk22ssHHtef5nvpLhMEBAKiT&#10;aZ5h8LYz6CxFGrqABt9CF3DFUknfQxfRw79CF9Ai1XKeSx9nZUt1/u/EqSU6NF7IdAiGl4HqmaPv&#10;mu9nxal3mu/42pQSHd6LcchCRpJUf9Oa2zIdOorv/12MXZBnsfyNPy3pu2osP2cHHctWy1uXfEp0&#10;OduVtLpsqv/vdAhoFtOXM3upruv7rA+RngfAo3ClLEYi28akmufYjw9pdfkk+62xk4177ALVAwAA&#10;ACwWYXAsXarhQeMmPufVJZINFiWO0/sYsIllz1naMk0uC5znZy7nQf27Iks2sHir+f/Q/9hwfSF2&#10;sI1l1XLbuQcunGOlcTpYbKp5Dnk/ZrJ1MT667pPGGby/qf6uPc/3WDLivAEAWLIf8ndgrE9p6ALO&#10;lGi+O6az0AUAcBLJfiN91OWEwx5kB79vRSgMy5HocoKa50iP/v3p6N+ZnofEc833oI9Yz2u/FrHm&#10;/bgzXd9nQiz7jP+gy96urKrLgw5nDNlqvtsIzNdKtv9kHbaMxYhlz9kl/I7oK5KtJ2sdguGfRcdw&#10;AAAAwMkfoQsABopkA1Df5f+HcOJ5fm3LcQ2Cl7IOPndnLnMj6afagxmPkt7ovB/Wd9VyVj3vV8pC&#10;pa80/yB4qubX7n66Mq5KquZATiEbiJ5KKlvPv0v6R9bFe61xBuaSajmbAfc97SoeybadY7jRuK9B&#10;NOK8AQBYsix0AS2S0AWcIQ1dQINchC+AuUtkB+H/lv3+ikMW41kkCyT+UvfZ5oDQ1rLxyZ+yMZU4&#10;YC1zlsqeq0+y8aff1eW7bOxrrWV/pwN8SmXjwL9k75k4ZDETS2Sf/b/V3WwIkJ6vM/v9J2iX6rCN&#10;ubTfEUNEev59bi1+fwAAAACt6AyOJUpkP4bjsGWcJZENqEcO0+aS3uu87hqxugfoClmYMztjOamG&#10;d2q/lwXRyzOWXyeSPd+l/B453tSNpdC0oeRrErfctmu5LdLznVa53Naz/f32f19XNST1k3fK9PzU&#10;dp/kPgAayQb/Pqhfl/Bdtdz06LpVddnJv1sdTiV+Kpc9/qz6f6JDN3VXifq9jyPZa9bnPgAALE2p&#10;l5/3c5FquZ/Db0MX0CALXQCARqnsd14atozJbGS/aT/r/OYFgC+RbN38KMJC54h0OCPAsUz23e7v&#10;6m8+VUFAYGtdX/i7zbq6FLL9OttwpWBmIh265ichC1mYtdjGdElk+5/3Zyp6FAfKAwAAAC8QBsfS&#10;3Gnep0R0sZb9YHWRyYLg5RnLu1P3c/YoG7QbupxI9gN8PeC+O1mAtBi47Lpa1qoPmZayrufnLmtV&#10;M+89uoKPJ2657e+T/0ey99mqYfpC9etBJH+DlLnsPfyj+lue3H4jW1/6hMITWQeER7m/Z+/1cn19&#10;quorHJfrqpSdxeCnDq/XtqrhdFmZ7HGksgN8Iof5d02TyF7zt3r5mPPq8kO23SkdlgcAwFL80DzD&#10;h29ln/dLlIYuoMG30AUAeGGt6w1vRLLH/pf6HbgM+BaJEPgUUhEQx3VZ63o/413EsnHmTyIUfu0S&#10;2WfwOmwZi7MW25i+Itlz9lGEwgEAAIAX/ghdAOAoknXSHhoEL71Vcp613IPgW1moshy4rEQWyGx7&#10;zopqGbdnLGcjO2XZuuf98mrZ53Y9r6vlQfXhjcjDMqJq/nUKMeAZSnHy/1I2ELRrmD7WYQfW8SU5&#10;Y/mZbND7vaQ/ZQce3Ko9eFzIdpi/Ur91ZyNb1+8cps30MoQVyX1b1Fcpew62ssd1o/b3eCb3bV3S&#10;cP1a9nzst3lpw33XOpyu/auaDxYAAGBpdqELaJCGLmCgWPMNkmWhCwDw/61kv0OGniHtkiSy32N3&#10;YcvAFYpk690v2XhAFLCWa5XKxqmeZNuB7yGLATxJZeszn/FuYtlzNWQ/EZZtLdvu/xSvfR+p+B1x&#10;rkj23e+X7HsIAAAAABEGxzIksoGEtOf9Slkw809Z0DC0J7mHL+9lAcqh7mTPWdIyzVYWVs0GLiOR&#10;DfI8qN+OllIWkD1n2afWOoTAm2op1R1KdfGg5sGZ2zPnDb8yWSh5H0jedyfJ1G/dK4/uk1Xz2Ye+&#10;30n6V7WMd7L33k79D64o9DwU7nL/SIfBrnXHtHVdxFONt6M+V7/3Wy637XR08v+Vhg+armSBcHZS&#10;AAAuQa75HAB7LNIyTw2dhi6gQRa6AACSbBvxXfZ7Ig5ayfx8kj03UeA6cB3WOhwUHgWtBMCliGSf&#10;79+1zN8xocWycVqev8sW6XAg1pPm+/t5jmLZ++O7+B3hSyTbbzskRwAAAABcHMLgmLu1+v8oLmQh&#10;xD9lAxKlLByxdbx/3mNZrp7kHja80fCAZqzubuClLMR6o2GBkUiHsHna876PsrDr44Dl1lnJLQia&#10;ycLn2zOXt1bz65hpvh0ZL0XRclvacb+tbL29kYWO9yFul8ufR/fZB77vZK931vdBdCh0CIXXBbjr&#10;xDp0XrlT/Q7QUva+P/VJ8xmYz9X9Hn179O8n+QlfxGInBQDgMmShC2iQhi5ggLfdkwTxLXQBwJWL&#10;dQiIpUErmbdU3Q0KgHPEsvch3TQB+LSRja+uwpZxEVLZd4G+jYQwb7HsNd2fjSMOWcwCbURgeUyJ&#10;hjUwAwAAAC4KYXDM2UY2qB85Tl/KOjPvO+ue+uE4n8JxOheR3IPgpSwEuh24rI26d7btZM/PbuAy&#10;UnWHzetksjD2rfx0LEzl1oWr0CH8W5y5zEQ2iFCn1Hmd3OFm13Lb66mKmEgpC3bvu5oXDveJdegU&#10;XrdDNFP9gRhz6tr22WGaSOOcdjKt5rvxPF8AAKbi+ntnakv8npaGLqBBFroA4Er9R4fuh6uglSxH&#10;LA64xTjuZO/FNGwZAC5IJNvPQIDQv404QOwSxDo0o9mI90lfsQgpT2kjtjsAAAC4YoTBMVdPag7e&#10;1nlUd8fpwnFevkIUkewH/tph2lIWWN4OWE6s7oGEUhbEfq/h3cAf1L9L+3657+Sn43qswynU0o7l&#10;3stPN3DpcER51HD7vfweRIB6pZpfz1SXObhTyh7zK9n7N3O4TyTb7vzSITQdVbfd6uV7MZLt8JiD&#10;vOP2VFZrMmIND7LPIAAAlmYXuoAGaegCeoo1zw5npcY5ixWAbhv1Pygeh3GxJGwZuBCxhjWoAIA2&#10;iTjYa2yxaMCxVLEOIfB10EqWayW6gYcQi+0OAAAArhRhcMyRaydtyXaGu3acThznmTlO1yaS+w6v&#10;UsPD0ht1DyTksufoccD8JRus2B/x38dW3QF9V7EOg06pw3LfyDoFlR6Wnag9CJ7Jz2OEm/uG6yPZ&#10;67SarJLp7WTbiv3ZD0qH+ySy985vWYh6I+s0fnrfVP0OwAkpnWAZaxEIBwAsT6F5HqAYa57h6iZp&#10;6AIaZKELAIABIhEIx/lWosMjAP/Wsm1LFLaMq/EgG5+OAteBbrEIgftwJ9b50Gj8AwAAgKtDGBxz&#10;EunQxdbFvvNz7jj9Xw7TFD3m1ySS+46uQsOC4JHcTl24f46KnvM/XkbfwYpC9pjqAqdDariT26BT&#10;JnusN/IXgknUHgQvq+VhOoXaA+FfZevMJStk692r6m/ueL+VbJvxs+H2jeYxuJuFLqCyFgOFAIDl&#10;yUIX0CANXUAPb0MX0OBb6AIAYKBIBGEwHOFBAGN4EuN+IazU/+yzmE4kQuA+RLLnkbOZzMNaHPgD&#10;AACAK0IYHHMRqX8n7bse84/lFkD40mOedSK5P45c/cLseyt1n7qwUP/nqO8y6uzD59nA5R7bVDV0&#10;DZgUkt5reHf1Jqnag+CS3+A53N2p/bX+pOsYVC516IT/Ru7dwqXm9fpJl9FpK5ef7cFaDHwDAJbl&#10;R+gCGsw1YF0nCV1Agyx0AQBwhlgW6AX6eFL/MxUCQJtI9nm0DlvGVUvE2R7mJpJ7Uya0i2T7ptZh&#10;y8CJRN37ewEAAICLQBgccxCpX4D6lfrvCP/oON2253yPRer3ON6pX+fsSLYTpKsbzk7DA9mRhnUD&#10;z6tl3un8buAr2aBTV9fzUhY+fyV7zD6t1T0wcD/CcuHuvdrXtVQ2qHyn6xjgyWUHJ/xZ/d2dMS9f&#10;p/COZa9D2vN++YBlFZJuZduhf+kQkN//+3bgfCXb7v6WPS8Psu1DPHBeAACMbRe6gAZp6AIcRZpn&#10;KKEQB6ECWL5Ul38mL/gRqd/ZIwHARSQb31uFLQPqty8N41rr0JQpClrJ8kVivZ6zRATCAQAAcAUI&#10;gyO0SO4/jrfqH6DeWztMs9PwHeyRxg2CJ+reCVLKQqBdIdkmK/XvBl7q0A08H7DMY4nsOfyq7qDl&#10;VofwuW8bdZ8icjvSsuGuUPf7KJINYv6SvV7xuCXNxla2HfhTw0LQkew9EPe4TyJ773yXBaf/kT3v&#10;36vLP9XlpyxQvWqZ1//1WG4pe4yvJD2q/rGW1fW3su1V2WP+e5EsuLDR4VSZ+21yNGB+AACMpZTf&#10;s+X4EmsZ38XS0AU0yEIXAACefBIBGbSLRJAKgH+R2LbMTSRek5BS2Rj3kxjf9iES6/MSJCIQDgAA&#10;gAtHGByhPck9CH6j4SHnyGG6LwPmLY0fBL+ThQ5jh/lue8x3L5Jbx/FTmfwEsvfL/6nu8EUue5w3&#10;Gqcz3pMsqNpVw80Iy0Z/udwORIh0CIXvTwMan7HcRLaurmTr/53m2VGmlL1Pv6n/+yXRYTA4bZlu&#10;rUMw+qGaNuqY70b2Ovyu7hOfTJM71pjLtgePNbelOnT0Pg6l++xwkugQDO86kwEAAFPKQhfQIAld&#10;gIO3oQto8C10AQDgUdcB+LhuD1rGdwYAyxGJkOZcReK1mVqsw1h5HLSSyxGJ9XhJEhEIBwAAwAX7&#10;d+gCcNWe5Bag3Oq88O0Hh2kKDTuleqTxguCxLDDZNe9HWcfbIVL17wBcyrrrPg5c5rE7SR/V/aO7&#10;lD3GrYdl1onktj7mstcQ81HIXpNPspBxl5UOr3Mhe03/rv5dVNcnOqyT+0BQrO73Sa7hZy/wKZFt&#10;91Y6f0B3XV0y2fs+q65fqT7I3Ucke802OmxTSrk9f7nqn+tEh1D6VCLZY1hL+qzD49jXk1bTvNbz&#10;bV0u64Key57XUgAA+PFDbt+LpvZWw35zTSkNXUCDLHQBAOBRosOB1cCxJ7md3REA+uAgk3mLZPvY&#10;3mmeZ7m6FP+Rfff6FLiOS8Q2ZnkS2XbnTeA6AAAAAO8IgyMU18H9rc4LgsdyC5wP6Qoeabwg+Frd&#10;nWZL2XOzc5znqQf1D4nkkt7r/K7cqdxD6I+yoGh55jKbxHIL3eeaR9AXL5WygwU+ywYz1473i+W+&#10;jXCRVMsfenDGOSLZ4/6o9vdVKVuXS1kIXpL+q+7nLK0uuez9v+pbYIdPsgC7S9f/XPXvxTuFHcyO&#10;dHgcmbrPSpGe/D+XrcM7sZ0BAJxnF7qABmnoAjpEmucO3Fx8NwBweT7KxvyKsGVgRtYiCH4pytAF&#10;AEc4yGQZItlrxf6X8WxCF3Ch7sQ2ZqkS2XaHM0EDAADgovwRugBcpTtNEwSX43L2y+rLNQi+lfsg&#10;ViQLJj+pPUSYy45Y3jnM81Qi6af6D/7cV8ssBixzL5b7Keiyanm3Gm8AMJU9F0nHdLkYiFyCQrbN&#10;eCVbb3aa/jVLJl5eLNte/NbLTt2F7Dm4la2//5L0Z/Xv9zp0Yruprr9X9/s7kf8g+F4s2za0zb9U&#10;/XvxSfPpahLLPnuinvdLZI/jl+iQBwA4Xxa6gBqJ5n0a3iR0AQ2y0AUAwAgizec3HMJLZL+HcRn+&#10;7p4EmMRahDSXJJHtGwOWYiW+zy7dWnxOAAAA4MIQBsfU1nL7cbyVn6NxPzhMs1P/gPOT3MICO9nj&#10;KB2mTWTB5FXHdI8aHsreyD3EvpdXy7sbsLy9qLr/L3V3BCxlz9nYpwVcy56LqGO6nQiCL00he5+8&#10;l4Wc/yVbh+81fpimGHn+e7EOweH10fW5LPz9RhaKfy97LrKO+ZWy9+j+Pl3Td81rJ3u+95dM7u/n&#10;h5bbmoLga+fq5i+SfU66HKgCAECTH6ELaJCGLqBFGrqABt9CFwAAI1nL7YxxuHwEwQH4lohtyxKl&#10;okkGliEW25hL4bq/HwAAAFiEf4cuAFdlJbcfx7n8BMFTue1U+tJzvq7Bw1zuj+NO3SH5sprfznGe&#10;xyJZ3aue93uUBUvPsdLLjsVty7vXuMHrSFbP2mHarThF2KXI9TyMnMjWyUTSf+Q22LMPVeXV9HXv&#10;2bGDV3G13PXRdaVsXf0iPwdQ7KpL3bLaFLL377ZjulT2/P2lfqGre718fBtdVhD8WCI7YOVWw85e&#10;AQC4bjvNs0PVWw37PTOFt6ELaJCFLgAARvRJjLtcuzsRwAHgVyQbU8MyfZL9BsrClgG06jq7M5bl&#10;STQFAwAAwIUgDI6pJHIPgr/ztEyXruCF+oURXEPEudx+OEayU9+lDvN7r2Fdh9NqGVGP+5Q6vztw&#10;LHvNU4dpc1ng8ZzluYhlz0XiMO2NCGBesry67AbevyksNHR+XSJZ8Pk41FVK+iw7iKIcYZlFNf+1&#10;w7Q7uZ8FIasuj7LHtZL0Ue3vy1wvu8LEau8ifgkiHT47t+HKAAAsUC77XI6CVvFSErqAFmnoAmpk&#10;oQsAgJGtZQf+FmHLQCCx5nnwGoBlI6S5fE+yM1+WgesA6txpnuMHGC6RfSc9tzkaAAAAENwfoQvA&#10;VYhlnRiijuly+TvyNpJbgLFPV/C1LIzZJZfb40gl/VL3oMGjbOCrcFj2qTu5PffHdpJe6bzgwZ3c&#10;Hlsp+3H95szluVhJ+qnuAEopq2c7ajVYuqTmuq3GGaBeydbd/Q7SUraz/JXsvTbGMvcih2ky2cEj&#10;Q+ooZc/bG9l2c9swXd0g3DXtMB5yZgcAALLQBdRIQxfQIA1dQINvoQsAgAlc0287POfSOAQA+tiI&#10;MbRLEOvym4BgmRLx3fVSbTTfsSEAAADAGWFwjC2SW1fqUsPDhHVWjtNte8yvT2fzsmO6B3WHtEvZ&#10;czLkSORYz8OjLspqWee8DkmP5e5kAdDHgcvq40Fu62EuC9jm45aDC9Xn4BIXkWy9/Sp7T0uHgzXu&#10;NI/OKKVsm+FDJusu/krPO6xv9TLMFsvtgJ9jpWx78162nT6+3MoC9lvN9/3/pMN6AACAix+hC2iQ&#10;hi6gRhq6gAZZ6AIAYAJr0cH1GqWa7+cvgGWKRUjzkqzF5wTmh4MULhsHKgIAAGDx/h26AFy8r3Lr&#10;xPxOfk8J+9Fhmp3jMhP5C4LHcntOcllgsXBY7qmV+p8KMZeFMPMBy9u7k9tgayELXu7OWJarRPZc&#10;JA7TPopTgGE+Ill3/aj6f6Hp3jd93Mt/KL2Qbf9S2fv3vmaaVc955mrfPmc116WS/qqWFfdc3hgi&#10;2fPxLnAdAIDl2GmeOypTzS/k/DZ0ATVKzfcgNQDwba1pmgVgPghsAvCt7z4RzN+TrHEIMAcbcYDC&#10;pYtl+7rvglYBAAAAnIHO4BjTk9x+GN/K707uRG7hX5cuvpG6O3hLbkHwlaxrdtIxr62sY3bRMV0d&#10;1w7Yp8t7p+GvQSr3buCPsse2G7isPjay1y7pmK6UBeEJgqOPsTtt7ndelLIw9FTvm77yEeedyQb7&#10;i5rbPvSYz1b2/JUDln9b1fCmmk/fefiWilPdAgDcFfJ7wK0vcwxep6ELqJGFLgAAJuTS1AGXI9U8&#10;P3sBLNdKbFcuUSxCmZiHSBzIdi0+aR7NgQAAAIBBCINjLOvq0uVWFrDzyWUHUqHuYGUktyB4qe4g&#10;uEtIu5SFkm86llcnkgWyNz3uc7y8cuAyH+QWuM5lYcrbgcvqI5LV9CD3EP92zIJwkfKa6xKP8/9b&#10;9t78UzbgXXqct09FoOUmjtPtNGybeiqv5vNKbt3Qd7Lu5u+qy738Befn2OEVADBfWegCaqShCziR&#10;hC6gwbfQBQDAhGLNd3sM/wj/A/ApEuNll+yj6PiO8D6J9fCa8JkCAACAxSIMjjGksq62XbYa5xSw&#10;K4dpXLqCP8itq3RbEDyWW0i70PBQcirpl/rtNMvPWN5+mS6Pq9Shq3E+cFl9rGTPReow7aOmqwuX&#10;Z6eXQWifA9N3msdBClnH7cUENZyKHafL5ScIfqyUvTav1Pz5dSsLgu9kz19W3edNx/1cxZpfiA4A&#10;MF9jn81kqDR0AUfS0AU0yEIXAAATIyB8HWJxxisAfm1EF9dLFqlfEyTAt1isg9dmpfmOFQEAAACt&#10;CIPDt1jWAbtLLv8hPcm6kUcO0207br9Td2fzUhaozhtuX8kC00nHfHYaHkreyK17+bGt2utuE+nQ&#10;DTzumDaTPa67AcvpK5Ktd13d16XD63Y7akW4BqcHlcSydTCevJJwogDLjB2nG3rWAxelbBtyuu3O&#10;1R72Lqr7dZ1NosuHM+4LALguu9AFNEhCF3DkbegCahQKdwYWAAhlFboATGIdugAAFyUSBxNdA7qD&#10;I6RPoQtAELzuAAAAWCTC4PApUr8w7hhcAnI7te9YX8ntR15boPpObs/FvayDbOmwvGNRNf++p6q6&#10;0fCAZCr3buD7sGMxYDl9bWTdwFcO0+5knXmz0arBNbnTy21AKlsfv8vOkPC9uqymK8u7ouW2ZKIa&#10;jkUO0zxqmq7/uZ6fZcHlrBOSbYPO+Rxc67oOOgAADFdqnmfCmVMAOw1dQI0sdAEAEECkZf92hhsO&#10;bgbg00aEhK9BJDozI4xYHMh2rVLNc7wIAAAAaEUYHD49yC0YeG5H1Cax3H6YtYX1ElmAs8uN6kMV&#10;kSz42RUmL2XPw53Dsk4l6h8uLWQdbLcDlhfJvRv4Tha2fhywnL5iWU0PcjsA4b2GBe+BNk3rVCob&#10;JEyry5Pm1QGzj6LltqjHfFbyE2JOOm4vZQfaTKXU4UCbrMf9cp13hgI6UwAAXGWhC6iRhi6gkmie&#10;4ZFvoQsAgEDmdLAQ/EvEgc0A/IlEV/BrQndwhMAY/HXj9QcAAMDiEAaHLxu5HR3dFKL2wWXgr1Dz&#10;qdIjWWAz6pjHjepD1ZEsnJx23D+XBbOzjunqrKplJD3uk1XLywcsL5V7N/CpwtaRLET/S24hkp0s&#10;oL4bqR5ct0Ju769Iy+0Q/qPltqTHfD7KtrG/ZNuV9fCSWu0U5qCPrfpvZx81fNu0FjtAAABu2j7L&#10;Q4k0jwPl0tAFNMhCFwAAgaxCF4BRpaELAHBRNmJs7JpE4nsCphWLruDXLhXfXwEAALAwhMHhQyrr&#10;ztxlq2GdqV2tHKZp6wru0rl3q/rHkMgCji73f6f2TrtN7iR9Vb8BzkcN68QeyZ6PPt3Adz2XMcRK&#10;FiJ1ORq7FN3AMY1CFgi/UXcX7a8Kc0rLRMO7bxUtt/Xp2vb56N+JDsHwde+K2rVt5+foVsO3UWt/&#10;ZQAALtgudAEN0tAFSHoduoAaufj9AuB6xaJz9CX7K3QBAC5GpMvrCp7J9h/dy/bpvJONOf+r4fLq&#10;aLp72b6gbNKKp0eXXkyJ9Q3S5X3WAAAA4ML9O3QBWLxIFm7sksuCkmNZyW1n0bbh+o26w+Rb1T+G&#10;RBaajjrufysbkOsrkoUmVz3uU1bL2w5Y3kpuHdJL2fOxG7CMvhLZAQep4/RbnRewBIbYVpdENkC0&#10;bpjuQRaivtF062gkq2s74L5Zy21pNe/SYT472TZwc3RdLNvefJI9H23LclF6mMfUCllQfsjg8kcN&#10;+1wBAFyfTPMIXx97q/CfY2ng5dfJQhcAAIGtFP7zAeNIQxcA4GKstfyu4IVsvPSbhv0GKHRo4nF6&#10;/0S2zf2geZyRyZdY9riyoFXgGkS6nkYspWwffiHpf9V1WcO0afX3P7JtS6Llb4u7rGTbniJoFQAA&#10;AIAjwuA4l0un6lLWnWBMHxym2an+x1qi7s7mueqD4Ct1B6dLWXfqrGMZdWLZc5z0uE8pe77znsuK&#10;5B4632maIGske23WjtPnshB4Nko1gJtch+3FumGalWzg7LOs6//YUlnny+2A+xbVJW64fdVjvreq&#10;H0iNZQfV3Ou85yM/474hPcqC3VHP+8ViBwgAwM0PzS+AlQZefqx5dp/9FroAAAhsDgcLwb80dAEA&#10;LsqSO7VuZWPC+YjLyKvLo+w3zyfZGG404jKn8kGMhWJ8m9AFjKiU7eP9IXsvFT3um9VcF8u+573V&#10;5WxnTn2U7dsCAAAAZo8wOM5xJ7eB/PcaNzQcyy3A/Lnmukjdnc1z1YfZ17LwdNd932vYEcOJ3DqO&#10;ny7vnfo/3yvNqxt4JBtscQ1HljqcChGYi65AeCQbiP8g2z5t5XdbGeswEPda5wWLMjU/jo/qFzJv&#10;e14+yWoderBJ3nP6WPY69L2fb6WGdwdnBwgAwMVO8zvFcaSw3ZXSQMvtkoUuAMBoctk2728dOvBJ&#10;zzt7Nkl0OOPTa9k2LPZY25ykoQvAKNLQBYyo1PP38/8apstO/p+oedzz7cn/0541AZdspWV+Bm5l&#10;+zCKiZdbyMZab9Wv8c5crTTuWYgBya0B2dJkkr5oWMOgNoUOZ829kb1HP6jf2a7nbi3C4AAAAFgI&#10;wuAYKpVbmGCKLs0rh2kK1dfxpPaBw1L1ocS1uoPgW9njP72vC5f51y2v7yBYpPl1A1/LBiUjx+m3&#10;Gv48A2O7kXVYaFun4+r2Bz0/NWjRYzlJNZ9EtsMwOVlepvMG+b6peUdBov7dqdsC4SvZYxlyYMv/&#10;9Zw+lh0Q9GrAsnx71LDu4CuxAwQA0C2XfdZFQat4KZX/HZGuTkNWc5CFLgCAN7nsPf23Dt05z52f&#10;9Hw7Ect+U33QMkNxTSLZ78w8aBXw7XXoAjzJ5e+9nQ28X6zDe/743/89+nei+X3vA3xZWkiz1PAz&#10;x/pUysYQv6h7v9icRbLvP9ugVeCSrbTc90edTHYgSjbR8nbVJZblCNYTLXdMkdjuAAAAYCEIg2OI&#10;SN3dtCX7sfc4ZiEVl1MC1nUF36g7BP1OLwf1n9T94/Ve1jm9r0j243jT83636v9crzSvbuBr2WOP&#10;HafPZI87H6UawJ+tbH19Uncnp5UO26WiuvxomPa17P3bNU/p/PdJ1nH7g6Q3PefZFghPJP2U7SjJ&#10;e863j/28n6plhVTKtrPrnveL1D+MDwC4Tpnm15nprcLtTEsDLbfNOWdyARBWLtvO7k+3Xk6wzEI2&#10;9nSn/mMqc5eI8Z5LE4cu4AylDmd0K0IWUinkXkckez9Jh4D4cWg89VPSZArZuLsPb7Wcx5+p/syl&#10;1yjS/H7TtMk1rOHFmDLZOO5XLec9cOovEcrEeP4KXYAnhWwfTBZ4+Us/AGWP7Q4AAAAWgTA4hnAJ&#10;EBeaplNpqu4fkKVe/kBL1N3Z/Eb9g+ClhgenU/X/QVzKAtHbHveJ5N4NPJM9nqLH/Ptaq98Oy0L2&#10;mHejVAOMo5AN/K/l3vk+ri6ph+X37Zh9qpS951YNtyeyg1gee873trpvUnNbLOm76g/K8aWU7dD9&#10;pHkEqj9rWKeMvxS+dgDA/P3Q/IITaaDlxprnjsgsdAEAetnJtq07hQ+IbmV1DGkwMEchDxbCOJLQ&#10;BQyUyQ4eL8OWMVipw/eLrHGqQ1A8ri7/ObouGbDMsRQa1oClzp2WG4S9ZuvQBfSQa35B8L1SVptL&#10;46M5SkMXgIsVaZnviVM7TXOmZxeZ7ACUBy37uV3JviMVQasAAAAAOvwRugAszkZuAYKpBsldTgm4&#10;08taugLtj3q+0ymSdUpYt9wnlw2g7RxqOhbJfgR/V/8g+Dv12zm2lvRL3a9hKQtpvtN4P2z3tbgG&#10;4AvZ4MUrEQTHcm1l6/C9ljdo9KXj9k8atoOwLewdybaNrvMdctrpO9lr8TDgvr7lGhZ8Tx1u33/O&#10;fJc95mTAcgAAy7YLXUCNWGFC2UmAZXYpRRdcYAl2srGJP2VjX4+az2+7UjaWM0VzhrEloQuAV3Ho&#10;Agbaar5BTt9yWVhrKxsz2I8Lv5H0r+ryrrrcV5ed6s+EkI9bKq6cy/6gOci1jO1HXUOkJYg0vwOd&#10;cRlWoQvw4FHzO5CtlG1vHsOWcbZV6AIAAACALnQGRx+JurtpSzZYnI9aiYnkdhTx55P/P6h9p9JO&#10;9hiOl9MVRsx0+HGd6NA1JTqapqguuQ4/wlMNOz1WXi2vcJw+rpaTjjDvvtbq1wm8lL2Gd6NUA0yv&#10;1PNTef8lv4NIW0nfZAew7BUe5ruT1R413B7JtjN9d3SU1X2atrNRddsbdT+OuMdyj93Lar9T+G3N&#10;Z1ktfSSq70oRqf6Ur6lsO7yTbe8BANehqC5x0CpeSjV999e3Ey/PRRa6AACNctn39J3mFaposq3+&#10;9v1dMSdJ6ALgVRy6gAEyXcaBFT5lJ39PJbJxiHz0SnCtYi3n82EuHXldvJM17YkC19HXW83zgGf4&#10;V8g+W37ocPDSWP4acd5TuNG8z65zK+l/mkdjniE+aPmBdgAAAFw4wuDoo6ubtmSDL4+O80tkIbUv&#10;Gha+WzlMk+n5AHSq9tPl5no+0B+pOwi+kwUv92HryKGuorqkDtOeytTvqO6NLPQXOUx7r/GCkGsN&#10;C4E/ajkDp77ECrejrBQ7baa0rS6RbJv2Vra9SXrMI68u33ToyJSeTFMMqu6lz2o/KCiRbTOHBMJv&#10;qvtGNbdHss+Ld7LH2FRDUk3bZ9mSvQYfdAhI5z3v79NOw0IbqV6e0aLr82tVXXYDlgcAWKZM8zst&#10;75Aze5wrDbDMLt9CFwCg0TfNO1RRZ6vDmeiWKhHjE5ciCl1AT6U4cHqIPHQBuHir0AU4utey3g+l&#10;LKC5tIPI0tAFYDSZnoe/i4mWG2k525k6Wy3jN8ujbBxoHbaMQRLVN+UBAAAAZoMwOFzdqTucWMq9&#10;Y0qiQ+ivGFSR9NFhmi9H/47UPqBV6nnHhkTNwcS9QjbotHKo5VisYWHfrdyf41ju3cAL2U6OvH9J&#10;ndbqFwIvZK/bo64vBL73Ue0HLYRQ6PBe/aJlDCotSamXg3Vp9TfR8+1QqcN7NWuYX3zy/6Rl2j62&#10;6j5DRKJhgfC8us/PjvneNty+l2pYuPm+uu9XWRfycsA8uqTqfh1KWf2rnvM+DdJ9ldtBBU+qP60z&#10;AOAy/dD8drilEy8v0jw7CmahCwBwcR5lBxyvwpYxWKJlhenQLAldQE+fxW9kYI4+hC7AQaHwZx0c&#10;Yit7ftOwZfSSiFDmJShlv4X/rv5m4UpZ7HdmaXlnNLlR/6ZIc7ES3cEBAAAwY3+ELgCLkKg7/Ce5&#10;d6tO9DxknfUvyelHYqHnwcquQPKNDjuZEnUHwVXNr2saXx7l/mN+IwtUpo7zfSP/O9jWstMLPskt&#10;CF7IHt8r2YBp6bmeJUlCF1Ajlq1PqZZ/qrylyKrLo+w9sb88qntgND75/4Ok37L341rDt1uF3A4E&#10;SGTb0L5ytW/nEnV/Hg1dPzPZY4s1Tve8VBbQdjGkM2hy9O+13HfeRHL7jAcAXIZd6AJqJJq2Y2g6&#10;4bJcFSLEAGAct1ru+EocugBcrW3oAgC8EGmeY+an7kMXcIYl1p6ELgC9FTo0vXoj6U/ZvuU7hT9A&#10;+m3g5Q9VaplnNOlzBuw5Wep6AgAAgCtBGBwuXE4P9yi3H+qJnoescw3b6e3SFfzz0b9TtXdavtch&#10;GLGSWxB8Sjfq7oYr2Y6y77IgY9QxbSn7se17x+Baw0PgW491LFkauoAOSegC0Om0S7Rk24S17L35&#10;WxZMXqv/ts51x0CiYZ1Htx3LSDvu33V7m3vZ9nAt/51AUtlznTpMuxs4/72+4e6NeF8DwLUoNc8u&#10;q+mEy5rjjrssdAEALlah5+NjSzLH7TUuXy4O0ALmaBW6AAeFlr1/I9M8fyu24bvC/BU6hL9fVZeb&#10;6ro8UE1NVqELGGipB38WWuZBKKvQBQAAAABtCIOjy526A2K53H6wJXoZsh66Q2rVcXupw8BbpPZA&#10;+06HU/etZQHJaFBV49gPjHTZyL0beCYbdNkNK6nWWoTAfUhCF+Ag1rzeI3gpcphmpUMw/KdsGxI7&#10;3K+Q+3vWZX517jR8+xSfsdxCh88l122Zq/9WfxOHaUsNe/yJbFscD7jvGN3QAQDzlIUuoMaUO/GT&#10;CZflashZQQDA1WPoAgaKQhcAb/4TuoAeitAFAKi1hNDvUg++Ora0x5CELgAvFGoOfxeBanKRaJnf&#10;PTMte//qo+a9XjRZhS4AAAAAaEIYHG0SuXUXvVH3UceRLFgXHV2Xa9iP1LW6f5Rvdajpk5qDcYWs&#10;/v18XbqgT6WUnSZt2zFdLPdu4JIdJf5Ofo4Uj2ShzT4h8LKqgRB4vSR0AY6S0AWgVdpz+kS2Dfkl&#10;C4bfqf41Xsne66uBdfVxo+HdQdIzlnsn+2yIZAcH+RJXf+u6ttf5MXAZfw24n2TPWTrwvgCAZRny&#10;GTO29EKX5SoLXQCAi1ZqmeMvSegC4E0SuoAe/g5dAIBaq9AFONiGLsCDXegCekpDF4DFhr9PrUIX&#10;MNASO2ufuumeZHaWcIASAAAArtS/QxeAWXMJRt/LLaz3Vc8H/ktJ73tXZD44TLPvYJDKut3W2ddQ&#10;yh7remA9Yyhlge28Y7o7uQX2JRt4ee8wTxeR7Hn9KPej5UvZ6/KoZZ6ybCp1QdFCYQbOIjXvsEtF&#10;aGWuojPvn+hwMFAh2wkQyQZE+867OKOOUjYQeHpGCRdvdd4OmP1yE1lI/vaMeZ2KHafbqX+37rc6&#10;b+D6k3hfA8A12IUuoEYi+7wvR15OOvL8h8jF7yMA4/useY17uYq1rCARAMC/RPPv2LvTZXynL2WP&#10;ZRW0in4S+dnnBXc72UHmmS7nuV9iuDfTZYzlZ7Lv+3HQKvpJQxcAAAAANCEMjiZ36u7aklfTucwr&#10;PbnuvYbtzIlr5nVqq0NX17ZA+63sMSwxCJ7I6k4c57mVPd5yaFGVSP1D4JIFwO89LP8aJDXX7UP0&#10;U4tlnaLruHY3xvRi2Xst8jSvzRn33525/Fy27ep71ob0zOVmsu3mWvb4f8hfcC51nK5Q/0HQVa9K&#10;XkrFgR4AcC0yzW/nVaLxP4PSkec/RBa6AABXIdfyQhYSYXBM7z+hCwDwQhq6AAffQhfg0Q8RBsdz&#10;uex36zdd7u/XNHQBA3wJXYBH95rXmbu7JJqmoQEAAADQ2x+hC8AsxXLrNu1y6qakZl73Gj5gsHaY&#10;Zv8DeKPmnVxbWbDvu+M8p5JLeqP2was7ST/lFgQvZa/Tjc77URpVy/0lez0jx/ttZaeF8xFEvxZp&#10;zXX5xDXsFWp+3ZLJqkBfuQ6nYywC1vEoP+/7rfp3+Y51fsjheLv15GF+ScO/2+x6LiPuOX0d17NN&#10;AACW7UfoAmqkEyxjjt2+Lik4AmDedqELGCAOXQCuThK6AAAvLKEpSRa6AI+y0AX0FIcu4AKVsvH4&#10;G9l+hjeysfIsWEXjSkIXMECh886MOjdbLW8fchK6AAAAAKAOYXDUcTn69l7dAdVI0teT63K5dRNv&#10;8qHj9lw2IJGoOdCWy+r/rnkd7Z3LOoIXDbcnshC4a1Avlw3SbM+oKdKwEHimccOosSzE/yB7He9G&#10;WEYIScP12YQ1nMobro81/9NzutrItgVR0Cr8KnU4GOOdpt/pn8u2s77sz+TQR3rmMksdDnqK9PLz&#10;rK/oZN4uQgT1Us3rsxEAMI5d6AJqTBHUTidYRl9Z6AIAXI0lHnwShy4AVyfVZY0PAZcgDV1Ah1yX&#10;dRaLXMsKZc7xgN8lymXNXd5J+lM2Lr7VZa3bTdLQBQywC13ACHahC+gpDV0AAAAAUIcwOE6t1f0D&#10;Jpdb+Pa0k2op6X3vig5W6t4J9Ln6+9BweykLKH7VOEftlrKd+ZksvOgqlw2ylA2338m9G7hkgzZv&#10;NHygJpa9fr/VPwT+Tu2h9qFWstf1pyyc/qRDiPeTLmMHYVJzXT5xDafawqjpVEWMKNXhoILfsvXr&#10;Qba+RaGK8iyTbXtfybZ/5cjL26l9ezZEqf6nPfSxI2CnwyBkoubPlr6KHssPoevAKwDA8uWa3w7+&#10;dOHzHyILXQCAq5Jpftv+Lv8JXQC8yEMX0NMmdAEA/r9I8x/3z0MXMII8dAE9xKELWLBcth/zGrp/&#10;t1nC2QdO9d1XsgSfuyeZFQ5EAQAAwCwRBsexSG5Bt5vuSbSWhSlP71f0KehEVzitlB2pvlbzjv6t&#10;LEScnFHHqUKH8PWfOoShH+X2eAs1BycT9esGXspCn32C6Mdi2fPzS/Y8uip0eNzZwGWfiqoavspC&#10;ul9lO2OShul9hTRDqhs8yKcuosfyk4lqGNPpmRAS2Xp2ut7FE9Y0lkJ2YMm+s0fmed73soHj9/If&#10;MFir/3s89bTsGx0ez0b9to0+ZBMvT7LHGAVYLgBgWlnoAmqkC533UEvs0gtg2bLQBfSUhC4AXvxf&#10;6AJ6+qjLGAcCLkESugAHIc7sN7YlPaY4dAELk+t5APxR19H9u00SuoCeCoXfbziGXMs6cDUJXQAA&#10;AABQhzA4jrl0gL5X94/MWC9De1ud1+E00stw+anPag+0F/IbcCtkIcFXssGTvGaazHE+Zc31d+rX&#10;DTyXDd7sHKc/lmp4CHz/HGQDlnsq1vMg7pPcOzSvNM+ARx9JzXV/T13EiazltqUf+b5W92DxSrZN&#10;+aVD1/BkxJqmspUdvPGm+vdQOx26jt/J/8BxJNsOnIb2XcTyszOg1PODoKZeB0LtfFkHWi4AYDpz&#10;3MGfjjjvOXb7ykIXAODqhB5jAJYgko1NRmHLAKBljPfnoQsYQRG6gJ7i0AUsBAHweknoAnrKQhcw&#10;ol3oAnqIxLYHAAAAM0QYHHuJuk+BWcgGCbqcDpYXGt6pem/tMM1W7YH2uOW2vu71MkT5oJc//P43&#10;YN6J+nUDlw6dyYuey0olfa8u6x73K3QIgW97LvNULFv3fsoCtw/qDv43GRIYnZOk5rp84hpOlWpe&#10;r5LJqvAvUv9O04n8ratzkcvey3/KttOFw30KPe8CvhulMntuf+q8UPLKRyGyx7it/h3JtjWRp3l3&#10;ySZazqmus3EAAJZvF7qAGmMebJiOOO8hSoX/rg/g+mShC+gpCV0Arlaifk06AIxjjgd0nspDFzCC&#10;InQBPcWhC1iIInQBM5SGLmCASz7D2BybFrSJQxcAAAAAnCIMjj2XUOSNuk/RdKeXg+TvHe7X5WPH&#10;7VtZMG9z5nK6lLJuund6/pieZIHF4mT6zHGe0iGc2mdHQyl7fvuE7SPZ87QPgac97lvITwg81stQ&#10;bXLG/E7nu0Rpw/XZhDU0yRuuj7TcwY6NzgvzxqrvYr9UpeygEpeA9xeN0wV8L5Vtm77q/PXLZ6Ds&#10;OCyfaPjBJ9nI0x/bafi2OtFy398AADeF5rczOBlxvtFI8x4qC10AgKuUhS6gpyh0AbhqsWzs8kn8&#10;PgZCSUIX0CEPXcBIitAF9BSHLgCLlYQuYIAsdAEj2oUuoKc0dAEAAADAKcLgkCzAmHZMs1P3D8xU&#10;L7tZ3+v8AbFU3YM5X9S/y29fuaz7dnZy/T4I/nngfP+WPcaf6hdk3tezc5w+kgU49+HrtMeyCp0f&#10;Ao/lLwCet9zW1h1+zpKa67KJa2jSdhrpZKoiPIpV33k/Hzi/SLYNuJRg+E4WCH/fcPt/R1ruSsMO&#10;Umnjaz7S4eCbvZVsm9pXNOA+2YD73MrqvakuQ6wG3g8AsBxZ6AJORBrn+2U6wjzPdcndvADMWxG6&#10;AFydLHQBZ1rLxjL3Y7dxwFqAaxOHLqBDGbqAkRShC+gpDl0AFisKXUBPuS53uyO1n6l4jsbaVwYA&#10;AAAMRhgcUneIulR35+lIL7uk5hoWlDv1oeP2vFp+6mFZTXayjuDFyfUb2Q6BUtZV99Tp9HU+yMKP&#10;cY96HmVBcJf5RzqEwPsGpQudFwKP5S8AvjuqpS6UvxepPug7d3WnvMynLqJB1nJbMlENPtWtHzvZ&#10;evVKtp7tBs470uUEw8uG6xOPy1jJtgu/Zc9Z6nHeY8hlBzntfVL/1zcZuNw+bvT8M2mrYet01+cv&#10;AGD55ngK3nSEefo8W4gvWegCAFytInQBPcWhCwAqiWwMYx8Mf9Byx3yAJUhDF+Bgjr+nfClDFwBM&#10;YI5jBW3y0AVMIAtdQA9x6AIAAACAU/8OXQCCu1P3j5V7de8oeqiZz9BOpMcidQ+qf9a4XcEfVR+G&#10;Xx0t9171g2OFw/zjHrWUVS1bx/nug4pRj2VI9mP7XsN+dMfVMj/o/NDoTtYxb6eXz++tbMdLnY2s&#10;W3x+5vKnlNRc19aRe0p5y21LGyxLZWHtU/v3eCF7f211OMjkLw17H0XVstay9Xenw/q8BHnD9Yns&#10;sZUNt0dqfu+nsm4JScs0PjV1Nz/HnWy9T6v/P8nWm3yEZe39kPuZI+5V/xlxI6s56rHcRO2vNQBg&#10;+XZ6eVBvaG9Vf6DtOVLP8ztXoeWFMQFcjh+a33axTSy2mUtXhi5gBEl12VT/z2TjAj+qf5dTFwRc&#10;oCh0AVcu13K+L9Q12gFcxKEL6Gku+wzHtKTHmIYuAAAAADhFGPy6RZI+dkyTq3tH/Eovw5X38hOM&#10;W6l90K+U/ViPPSyrzo3qQ3WJDqGJXM3PUeSxlryqJ++YLpaFwNcDlpFpWAg8kr1W+9DsUKUOgdlM&#10;7TtOctlrs264/UHWzX0pkprr8olraFLKdrzGNbclE9bhQ11X8EfV71guZevjTvbeW8nW8VT9tzmR&#10;ngfDt5r/AQulml/3leq3jWvZey8ao6CebjVeF4n3soNRYtlj/SrrLF+23CfT8MHBrMd0dw23lbLX&#10;bNNz2amWcwADAKC/UvZ9JAlaxXOp5/nFmsd3k2O70AUAuGpl6AJwdfLQBUwgrS6b6v+F7Df637LH&#10;n01dEHABktAFOMhDFwBJ8/u9h+WIQxfQUx66gAnkoQvoKRK/rwAAADAjf4QuAEF9UvcgSV1H7GOR&#10;XnaSy9UcRuurK6y+dZhmiFIW9tvW3BZJ+q7DD7y2DuiJp3q2smBz3jJNLHstfql/EHwr6VW1jKzH&#10;/VayEOTvatmrnsuVDgHF95L+lD2fO7n9eL5tmS4dWE8IacP1+YQ1dMkaro+0nAGztV4+16XsAAgX&#10;O9n6+UoW/H3UsO5kkWzn4E/Z+7XuzApzkTdc/1fD9bGGD77v5G/n6Fb+O4oeK/W863gs2xaOubzC&#10;YbquM3J8HrDspXX/BwD0l4Uu4EQkv8GP1OO8fLnk08kDmL88dAG4SkXoAiYW63DA/HdJ/1R/H1Q/&#10;PgXgpf+GLsBBGboAAIMloQsYIAtdwATy0AX0lIQuAAAAADhGZ/DrFau7O+hO3T8sn/Qy+NcVRnOV&#10;qPtHVFKz/HOVag5eRzoEwSV/HdDb3Ko91JjKgv3pgHlvZY+h6HGfWBbAX2v4c1/q0AF8N3Ae+/nc&#10;y3ak1Hk4c/5TSWquyyauoUvbqdkSLWOnXl1X8HsNG7TPq8ut7PF/kB18EPecTyzbFm+q+X1W/UEo&#10;oXxT/UEVK9WfqvuuuqTV/xO1byfyah750f3T2indlLL3TteBTD7kss+7/QFRafVvl8/AWP3fMzey&#10;be+q4fadwzyLarqmedRJe0wLAFimH+p/5oixpfL3O2uOBzZloQsAgAWJQhcALwrN90D4qaR6+Rs7&#10;ry5/H/27nKogYObi0AVcuSJ0AcDIotAF9FSGLmAiZegCeopCFwAAAAAcIwx+vepCkae6wnRrvQyU&#10;+QxHf+i4PZP/kFqp9g7cDzoEdzN1d55NOm4/p5ZUw0LgpQ6B06LnfTdqDl67LHen8wPgpx5lAcm4&#10;5rZYh3DqnL2uuS6fuogOecttieYfur/Ty3WkkJ/u0bn8BMMTWZj4kyz4m3mo7Vw7vTz7w95aze+t&#10;7OTvWIpqGT90eB2mtJUFzNbV/9eyHbiPNdOWR/+O1X/7m1WXqFrO6Xbvm+N8mgL+TZIe0wIAlmkX&#10;uoAadd+Ph0o9zsuHXMvbuQngsmShC+gp0Tw/q9BPrvl9Js9Bope/u4vq8uPo39lUBQEzEocuwEEW&#10;uoAR/S90AT2koQvAIsWhC+gpD13AhDIt532diN8qAAAAmJE/QheAIGIdgmtNurpFx3oZCi7kN3S7&#10;7rg99rgsyX5Iv1LzD+qNDjWVcuv+OjTE0FbLStad/Lv6/RguZK/rK9nrVAysq49SFpZ8L+lP2XO2&#10;G7DcLm2vRVNQfE6SmuvaOnGHkLXcNsdui8ci2Xpwaozu0Xk131eS3shCwUXPecSaz0BXqeZO5R8V&#10;ruvB/jl+JXv/bxVuMPQ0uP+g+rC1r/d0KVuvXskOGNrq0BHdxX76PpKe0wMAlicLXcCJ1NN8Ys3v&#10;t4DrAVwAAFySuY1zzVmsQxOQJ9kY8D+Sfkr6qsNZ1aIAtQFTikMXAOCixaEL6KkIXcCEytAF9PCf&#10;0AUAAAAAxwiDX6euruClurvlPunlgLNLONrVumb+p2KPy8tlobqy4faVnoffu8Lye+mAWrayEOlp&#10;LWtJv2SD/n3mW8hem30I/HS+Y9hp/AD4sUzNAZZIbp3wQ0pqrssmrsFF3nB9MmENQ3zSy+1JpvHX&#10;y1zDg+HlGAUN9KXh+kh2kMyUSg0P2Y/pvZ6/P57U/r5IPS0302H7XvS4367ncuKe0wMAludH6AJO&#10;xPLz+ZN6mIdvWegCAEDz+s2J65CHLuACJLIx6k+ygPhv2Vjxk2x8JglTFjCKOHQBAC7e0kK8S+rW&#10;f64lHUSYhC4AAAAAOEYY/Pqk6u64fav2nUIbvdypvpXfndofPM6rS672IHgiG1Tfy9Qdlt/fL+5Z&#10;y41ehurXOgzs95lfJntcr9Tc2bevvGN5N7IA+HtNf1qstoMR1ppnEESqr6vUvIKue3nD9ZHmO0Af&#10;qz6wPEZX8Da5DsHw9+ruzpyPXVAPmZq375/kd7Ar77j91mGaEErZNqis/h/JdszGR9MUIy+/j76B&#10;v7oDwAAAl2UXuoAaqYd5zPEMNlnoAgBA8/xdhcuWhy7gQsWycc8HWefw37JGImvNd6wOcBGHLgDA&#10;xUtCF9BTEboAAAAAAPP379AFYHJdHZILtQeH45p5lPIbrIw1XXA3V3sQPNLzEFwp9w7o6YB6tkf/&#10;Xsue63jAPD5rnJ0sZcP1IcLfpwpZx/amdfyT5hm8SGquyyeuwVXb0fiJ5jkY9VRz3VZhn+NddbmV&#10;7aRbglvZTsU6T7Ju3T6ULbfl8ndgyxhy2efJd9lnRiTbAbv/jCmOpg0dTNup/r3RJKqmfz9GMQCA&#10;Wchln1dR0Cqee6vzP/uT88vwahe6AAAAAso032YNlyKSdQ9fVf/PZc/7F813vBFYsrvQBYwo9Pgl&#10;gOeK0AVMKNP8z/i8F4cuAAAAADhGGPy6pOoecO8KOtd1B+3qJN7X2uO82uRqD4JL9niTo//fy/0H&#10;99DBsrX6h8BLWQB8q/EHBAq9rO30/6E8Svqo+hBLKntut1MV4+h1zXV9u/ZOJW+57a3mF25J9XKb&#10;V8rex3NQttyWT1SDq1zNB1sksg5UPg4KKlpuKz3Mf2y57HP0a/X/RBYOf6Pn9ccT1lSnVP+d8Kvq&#10;svNcCwBgPjIdgkNzkJ55/0jzC4PP9Xs+AABT+CbC4FNLqstGNuayk40hF2HKAZwloQtwtJSwIoCX&#10;otAF4CLEoQsAAAAAjv0RugBMqmtgKlN75+SNXg7YZ/Ifrv3geX51cnUHwe/0PAyRycLGrtI+BVV+&#10;yQLoseP0hSx4+EpWbzFgmX3VLSOaYLkuSrUHUh8UvtZYtm6sZK9ZWjNNPlEtfWUttyUT1dDHQ811&#10;c9rhlbbcVk5UQx93al4HNvJzIE/RclviYf5T2On5gVWJbLueH10XT1ZNsyFhtLoDwgAAl2NuQeVY&#10;533upF6q8CsLXQAAAAFloQu4crFs/OaX7Oxva/EbH/MVhS4AwMVLQhfQUx66gAmVoQsAAAAAloow&#10;+PVI1b0zvK1bbqz6MLnvDrtrjR+Sy9UdBF/p+eMt1d01/ViqYQOWseN0O9ljeCUL45cDluXTfwMv&#10;/9hWzYMikWynx5giPQ97P8k6A/+S9E/197usc3BTB/h85BrPkTVcn8oe3z+Sfsse43dZIPtO9t5O&#10;NV0Idq2Xg3mF+h3QEUoRuoAW79W8fp6eSWGopvlHmkeI2sVWzz8f17Lnpzy6Lp2smnq7AfeJNP42&#10;FAAQzi50ATXSM+47t9Oal5r393wA1yUPXUAPcxpzwnlyzXvM45oksnGKX7KxuzhkMQAAoFMZuoAJ&#10;5aEL6CkKXQAAAACw9+/QBWAy53YFr+uovO24zxBjn1YvV3cQPJYNhh+7V7+dFX/1mNZVKXvOQ3c2&#10;/qGXoYx4+jJa3cqCyHU+yZ7H4sxlJLLHnch2TO7/HZ0531Lz3jGWqzuUEx1N0zRtLnusP2SPtzi6&#10;7lyR6ruC33uavy9Jw/XFhDX0VcoC4d9V/77/LtvG5mcsI1fzc5PK/9koxnIn2zasq/+vT25PFLYr&#10;Wi57PaOe9/O1DQUAzE9RXeKgVTz3VsND6qm/MrzYhS4AAI78X+gCeohDFwCvduIg4zmJZK/HRocD&#10;24tQxQBHOBAIALAUiTgDDgAAAGaCMPh1WKt7R/hty22r6nKs7LjPEGuNu4OnVHcQXLKOzdHR/zP1&#10;7yac9py+TS4LgO80ryDrnGWyHRjrhtsfZIFWF3F1SSW91iH0PZZsxHn78Len+STV3/Tk+qK67EPi&#10;ufoHizd6GXDNNb8QcdRwfTlhDUMUkt7Igt/JyW1Rdf2thj/fbevYPojcV6LD51ip6c6osD+jxLrm&#10;ttcTLL/LPtjf1yf1O1sGAGA5MjV/hw4hHXi/SPM75fOP0AUAADADX0QYfK7W1WUrQuEILw5dABYl&#10;D10AFicKXQAAAAAAjOGP0AVgEl3dtrdqHiyJ9LJLtmTh5HJoQQ3LGbMreCm3IPiTnocGSvUPvMXy&#10;EzzYymp+o+mCiy7ymuvSiWtw0dYFeqX6muPqtjtZQPK37HSp32Xr50rjh0p8ha3Hko88/1j22nyS&#10;vR9/SvpH9ho8yHZKJR33/1hzve+DV3xo6nAz93VAOmxTtzW3RbLX7m7gvLOW22IN22kcydapT7L1&#10;6JesvnjAvPq6Vf37JlH4QedMw0Lda4WvHQAwjrkFlhMN+8xJvFbhRxa6AAAAZiAXn4lzt5aNm9Sd&#10;KRQA5qgMXQAWJwldQE9Z6AIAAAAALANh8Mu3VnfY7b7ltie9HPQtNDzk12Sj8UJ5pSy0mHdMt9bL&#10;LnhDuqCsek5/LJMF8/6s/mZnzGssZegCHBWygxaaPMlCx3d6Hvz+KguMpgqzwyMLsMw+8kDLTWXb&#10;idOA+J3sPRdV033Sy9ct0zyf1zh0AWcqZdup96rfTn6SvUZxz/nmat/O7A8K6COT1bmfbySr75cO&#10;24KxlKr/DEpkz0804rJdbDWs2/rGaxUAgLnYhS6gRjrRfcZUiO6aAADsfQldAJxsZOMmq7BlAECn&#10;InQBALzLQxcAAAAALNG/QxeA0bl0BS8abktVP9jru8NupPpOvr7cqPtHYyILGB7LJD0OWN7bntPn&#10;sp0gOy1j0KpouD7R/H6cP0r6oPowaiwLYk4lq/7mkv7v5Lpj+filnO2NXgZYk6Pr3tZcN4ZUz4M+&#10;hepf6yGdj6cQNVyfTViDD7vqspZ95sRHt6Wy8P5n2fux7DHPdcvtT7L3Su44v/08C708A8S6uhTV&#10;NF96ztdFKQuE/9Tz5yeRbYdczlwxplvZaxX3uM8H+T8wDAAQXin7HEyCVvHcW/UPqff9TTa2XegC&#10;AACYka1ejh9gniJZ44ydbHytDFgLADT5X+gCAHhXhi4AAAAAWCLC4JftTsO7gkeywNypTP53ZG80&#10;XmD0Rm71nnZALzUsQBrJrVtKIQtH7rSMAPixouH6aMIaXJWydbxuXfYtr5b3Q4cQzf7vpclrrsta&#10;po9PLq9l60vqr6T/v5xTj5rveywJXYBn2+qSyoLC6+r6SLaT96PcQ+Hf1N39ex+iznvUmMsOZrir&#10;6omObotln0cb2TqTyd7PmfysQ6WsO/lpN/BE4QPhpewzr88BMrHstc68VwMACC3TvL6nJAPuk3qu&#10;4Vw/QhcAAMDMTDVeBz9Wsu9k73WZY52YnzR0AViUMnQBAK5aIvaTAAAAYCYIg1+uSN3dtjM1B9ya&#10;urM0hceHitXdvXyoR1kwscuDXgYM7jUs/LdynO5Gy/5hWOpl+DuevAo3W1kwNfU0v1y2bvx99O/c&#10;07wvVaHm91OsQ6j0v0f/9qGU/23WFPLQBZwpqy73skD3vjt/pEMofCcLhucN89ipfjtzLJJ1p3qj&#10;/gP+d7LPiJXqP+9iHTqGS4f3+f59X2rYNjyXhb7rAuE/Ne5O1f38i4bbM9n2ct1jnh+07M8yAEC9&#10;H7KDo+YiHXn6KWShCwAAYGa28jteh/HFsrGFG7mNuQPAVPLQBQC4alHoAgAAAIA9wuCXa6PuHx9N&#10;IclE9Tv/M/nfiT1WEHwn6dZhupVePtZMFhIc4i+HaTItPwyQ6+XOmnjyKtzdynZW9JXpEAAttPzX&#10;bY4K1T+3SXV5Xf1NB8z7s+bbFSRtua2cqIaxFTqErn/qsI2IdAhaZ7JwdJ2tuoNosYZ31S516Gae&#10;yELqK9V/dsbVZVUzj1zPDxDJO2rJZfWebpNiDet27iqpllG0THOr5uegTjq8HADAjO1CF1Ajlft3&#10;8XS0KobJdTnf7wAA8GnoeB3CepKNL9yFLQMAAAAAAADAsT9CF3Bl1rKg1z/V5ads0DT2vJxIbl3B&#10;s4bbmk7ReTOsnEap+nUgdZXLrdZILx9r6XjfpvmtHKb7MnD+c/ef0AW0yNXdsaaoprmVdRr+lyyU&#10;eVtdn41TGhrkOrwe72SvxxvZ+/NR3WHZQsvcKVWELsCzjaRfav6ca9seuob5E73stN1XLlu3/pR1&#10;z36U22sR6fBZ9lDV8Vv2+f5UXR+3LK9uft/18mwV53KdXyl73l3FPeYNAFiWLHQBJ9Ie074dq4iB&#10;voUuAACAmcq1zDO6wRq8NO1DAICpZaELAAAAAABgDgiDTyORheGe9HwndiIbOP0lv6HFjYZ3Bd+o&#10;Pti1lf+Q4hhdwUtZkK90mParXj5P9xr+OFcO0xS6jNNo/qi5Lpm6iJ5u9Xy9yGWBz/eyAOgruQeN&#10;EUau+sD+vV4O+LqcGSCkuOH6YsIaxhTJtrEPav48KtS+PSzk/jomss/SxHH6Nrtqua/0fLuQ9ZhH&#10;IguCP1V17b8DrHV4PraaLhAedU5x8Kh+3UvTHtMCAJaj7vt+SH0C3ulYRQyUhS4AAIAZuxOflUu1&#10;1jIbMQAAAAAAAAAX6d+hC7gCidw6lu6D0XdnLi9Sd1fwQvWD7LGaA9q+u7SsNM5O+vdyC1Nuapaf&#10;yUJwQ/3lMM2ldgVfglK2fkjsZLokmZ6/nolsW7abvJJ+4tAFjCiSW5jZ5SwMW1n4a91jue/k74CO&#10;Qi8D64kOHbHfVn+jjvnEssewloXCM1mX0J0seP5wMn0kv48l7TFtKXvMG8fpX/crBQCwEDuNc/Du&#10;UKnjdMmINQyVhS4AAICZe69xzpKF8X3S5TQ/AbBMeegCAAAAAACYCzqDj2st6afcO3J+0vkBwY3D&#10;8pqC3U0dXLfy3632NPjmw63cdrQnehlsKOUWTGwSq7szeKnzwuZzktdcl05cwxCZCGNculzzD4JL&#10;0n8arp9bF86+Erl16M7k/l686TFtJPvcXTtOP0QuW8fuZGHtP2Wd6m/k/nmZyj4Hf0n6oPpO3JH8&#10;7wyvW06dzz3mmfQvAwCwALn6nSliCqmnaaa0C10AAAALUMr9TI+YnwcxNgAgnDJ0AQAAAAAAzAVh&#10;8PGsZd0/+1qdscxIbl3BtzXXpy3L9t0VfCP/XXG3cg9aP+ll6P1e5wXeVw7T7HQ5A1Nl6AKAhUtC&#10;FzCCRG5nwpD6f668V78uL0+q39aPJZd9Dt1IeiULh/c5QClquC2Sn0D4/uCD3HH6ose0Sb9SAAAL&#10;koUu4ETiMM3bsYvoaekH+gEAMJVCfs/0helEmnYMBgCOFaELAAAAAABgLgiDj+NOw4Lg0nk7r1ca&#10;3hW8qd6t/A6mRPJ/uvFcFrpzUdepJNP5Hbs/OEzjO1QfUtlwfTJhDcAlykMXMFAityB4Ltu5m/Wc&#10;f6n+O4XXCnea6Vz2ubLvHH6j4Z1BI53/OIbc90uPaaMB8wcAzN/cgswuv5XTsYvoKQtdAAAAC5KL&#10;QPhSJfI/5g8ALv4XugAAAAAAAOaCMLh/Tzpv4DM5475dyy1U3xX8Ts2duj8PrqbeJ/kNjZWykF3p&#10;MG0q60ped/9zJOp+3TJdVoeCvOH6aMIagCVLG64vJ6zBl0huQfBHWcfsbOBySvXfKZxI+in7nAul&#10;lH32vtchGJ71nEck967rvux6TJtUfyPZun18iTzVAwCY3i50ASfSjtsTzetzpxRhNgAA+iplYweP&#10;YcvAABvRKATA9MrQBQAAAAAAMBeEwf16knUiPUes5mB2m7XD/eo6U8eSPjZMn8nvzutYL8PY57qV&#10;W42RpK8119/r/JB20/N3zHeofq7i0AUAC1eELmAAl1MB38j9DA5tSg3rEvZJ0i+F7xZayoLh7yS9&#10;kn0GlY73jTRtILyQ+/r4URa6/y2r8fjyW/bc778jRV6rBACMqdC8vptEag8YpZNU4W4XugAAABbs&#10;VnZQdRm4DvTzELoAAFcnD10AgKuXhy4AAAAA2CMM7s+Dzg+C7yUD7jO0K3hbiK8uPH6OJ8/z26n+&#10;MTUtOzq5LtP5XWYiSauOaQodggArWTBufeZy5yCruS6euAZgiZKW24qJavAlVvc28Ebu22oXpYYF&#10;wmNZOPmr5rGtKmQdy/fdwnOH+yQaFgjfTx/3vF/uON1K7et1LPvce9IhGN63FgBAGFnoAk6kLbe9&#10;nqoIRz9CFwAAwMLtZAdSb8OWgR5Sze8APQAAgDGVoQsAAAAA9giD+7GW347XyYDlxx3T1AW7UzUP&#10;zubyu+O/bVlDFLLwnIuNXoYVyx73b7NSdyjvvprmSRZC3P977WH5AJYnari+nLAGX1Ydt+caZ6dt&#10;KTtt9JB5rzS/QPJW9njeqfuzN1H/QHhS/Y37FCXp757Tu4hkn3/71yAaYRkAAH++hS7gxNuW29Kp&#10;inCUhS4AAIALUMrGcIccFI4wuprWAIBPWegCAIwiCV0AAAAAsESEwc+3lv+O1207uOt86Li9VHNX&#10;8Cafe9bQxfdzdCO34GSs+gHoe/npwPux4/ZSFnT7pZfh7yf5PYhgannNdX3XXeAaxQ3X5xPW4EtX&#10;B86xA2Q3slNHD7HWIZCceKrnXJlsB/c7tX9GJZrm1MvZyPNfy16DzcjLAQAMl4Uu4ETacH2s+Rzk&#10;JdnneBG4BgAALkkmO4j6RnzGzl2q+YyzAABwCeLQBQQQhS4AAAAAWCLC4OdJ5T/kLPX7UZequwNa&#10;XbD7rmU5hfx2ct20LGuIe7mHEvaduI9lkh491JGqe2A7kgX2TmvYe9A469CYUi0/yA6EFLdcv56s&#10;Cj/ijtv/mqCGTHbq6KHWkn5Wl/XZ1fiRyXZy71qmWWv8z49y5PlLh8/Jus9rAEB4peZ1wFqk+u8f&#10;6aRVdNuFLgAAgAu1lf1evtcyz7B2LboaqACAD3noArBYWegCeopDFwAAAABgGQiDD5fIgktjiHtM&#10;23XaxVIvg8+x2gdk73ssv0skv6eGzGVBdhd3ehnWLmUdZHzo6sjuaq1lBMLXkr5Xl3XDNMlEtQBL&#10;9p+G62PZtmDfKTmappyzRB23Jxp3u/AgC3GvPMwrkT3/c9kel5Leq/3grLXGPTAnH3Hep1aydT+Z&#10;cJkAADdZ6AJOpDXXze0MRT9CFwAAwAUrZeO+f4pO4XO1Cl0AgKtQhi4AAAAAAIA5IQw+TKTxO1gm&#10;DtPEcusKXp5c19apupTfruBtyxrCNcidqD6Efi8/Owhi+e0gu9Z8u6KuZQG9J3Wvb9HItQCXIOm4&#10;PZZtO3/Jdm5Go1Yz3JPcPqtcth1Dl78ZYb5rzScQLtnnXttn34PcP4+ic4sZWaR5dWgHAJhvoQs4&#10;URf8TqcuokMWugAAAK7EVtIrSe/EmTnmJBK/7XGeMnQBWIQidAEARhGFLqCnLHQBAAAAwB5h8GG+&#10;avxTMkUO07h03N6e/D9Ve2eOzw7zdJXI76Dvvdy6lEaqD/JletklfagxTnW5knXdjkaYd1+RLIT6&#10;W/Zcxj3u22daAM0i2XZ+yPtwbE9y374nsm3bT9l2ZS37LErOWH7aY/lDrEeef19bdQfCE4f5uEwz&#10;B33WLwDA+LLQBZxIT/4faV7fk3IRXgEAYGqZ7OxaryTdatozXaHeX6ELwKLloQvAIvwvdAHAhJLQ&#10;BUwoCV0AAAAAsFSEwfu7U7+uY4WGDVx1LSNSd1Bqq5dHxj+0TF/KX1i6a1l95bLn3sUnvfyhWMq9&#10;q3iXSOeF1MqW2xKFDYRHsuf5l+x57FPHTtaFp/BbEnBx3ssObil73GetQ4f+2HtF/QwN6iay7cqT&#10;DuHwfwZevp9Rv6u57bTcqvlzLJI9J/EIyy1HmKeLJ82rQzsAXLssdAFHYj3/zEuDVNFsbp3UAQC4&#10;JoVsfPtNdXkUY5WhpKELAHDxytAFYNHy0AX0FIUuAAAAAMD8EQbvJ5VbN27JBpnfybqRvJG/IPLe&#10;xmGa+5P/r9V+NO1n+Rs8WcvvgK/r85eq/rm5l7+B/42G/eguZevEO3UHwn9q2iOfIw0LgZeynSqv&#10;ZAHXzHNdwCUqZe+3V7JtW9HjvmvZ+/Srpt+pFul6OjZv5f9z24et2gPhX9W+/f7vgGW2zW9saxEI&#10;B4C5mFvAOT3699tQRTTIQhcAAAAkWcjrVjb+su8YngWs59pEIhAOYFx56AKwaGXoAtAoCl1AD0Xo&#10;AgAAAIBjhMHdRXIPJO1kAfDs6LqtbMDZVVdg62PH7Zme/wCJNF1X8K5l9XUvt0GdSPWvUSa/j63r&#10;ua+zk+10yGSP5Y3aH1Ms6/KaDFhWH5GGhcALWSBxvyOl8F0YcAVK2WfDK9lBIrse913JthHfNc2O&#10;taha1rrh9q3sMWxl27ls9Ir8yHWo9152UMufsu1bGaimLls1f59I1P75G3uu5Vghex5Lz/Ndy/3M&#10;IACA8WShCzjx+ujfaagiGmShCwAAAC8UsvHhd7Lf/e+r/+ehCroSaegCAAC4EGnoAiaUhC6ghyJ0&#10;AQAAAMCxf4cuYEGe5Bai2qq5a+ej3EPSbctaqzu0+/nk/5uO++zkL8DVtaw+CrmHwD7p5fNWym93&#10;1436P7ZbvQyjF7KdD22B76i6/Z3875iIZI/lo/o9nkwWmMw81wNcu6y6xLJt2Upu7820umSybU3u&#10;uS7psC1KGm7f6rCdzWpuT3U4WCfyV9YgmaQvennA1NI8ykJw65rb1pL+Vv1BUNEItZR6eWaIWPa6&#10;f5CfQepPstdr62FeAIBhctk2PwpaxUFa/Y00r52Eu9AFAACATqXsM3tX/T+SfZ9IZWccSTSf7zxL&#10;N7czuGA5itAFYBGy0AVg0X7ougLWAAAAAK4AncHdbGTBvC5b+Q0eN+nqTF3o+U7oWBakanM/vJxn&#10;XJbVh+vzmcpep1P38jdwGKlfV/Bc1gH8seH2UodOum3L/Knmbrx9RRrWCXwreyzvxAAbMKZCh677&#10;93I/SCeVbStcD1xyFak9CH6j7u10psPZEXZequov06ED+1aXsUPpRs3b4wfVD2QnPZcRO0xTd5rt&#10;Qodu8e/l52CzJ/n7LAQADJOFLuBIIvuekgat4qUfoQsAAAC9lbLvOXc6dA5/Jfs9u2+KUYQo7AKk&#10;oQvAYv0vdAEAMDPXdIDVkh5rHroAAAAA4Bhh8G6J3Lp5bzVNEDxVd5jrNNjdVf9W/ga0nzzNR7LQ&#10;YOYwXdSw3EzNQewhNnIPTz/KraN3KVtvth3T+QjBrTUsBP5KVmN+5vIBuCtlOyH377/C8X5r2fvc&#10;Ryg8UncQfNtjfqVsR+qNmsPBO9m2c3+5ry6Psm160/3a3FbzKgbcd+7eq/lxfdVhHSiPro9PJ2zR&#10;9f2hVPc6sJMdTJT3WG6TB82r+ysAXJtvoQs4kWp+Owiz0AUAAAAvCtnv2TvZmMIrWUj8nWycYSs+&#10;910loQsAcJHy0AVg8YrQBaBRFLqAHv4vdAEAAADAsX+HLmDmIlmYqksm/0HwuOH6Dx33K/W882qq&#10;7q7mvrqCr+Sv20cp9+f0k+qfr1tPtUjuXcFLWd27nvO/kXW7aOuq/lTV8dhz3itZgC52nL6U9Lla&#10;TtlzWQD8KmU7GLeyoHfT9u7Uurrsg9Rlz+UmsiB41HB73yD4sa3sc/OrXu4QXFXL3HeTzk5uv1O/&#10;s0/sH/+lKmXPVd1rFcme430QO62uj+U20L1S9/eHncN8VC3vneyzaO14nzqR7LG+Ep9PABBCFrqA&#10;E281r3BRKQIJAABcslL2fSg7uT6WfSdJZN9PYvk9a9vSxeI7EvorQxfQQybOEBRCEboALF4RuoCe&#10;0tAFTCgJXUAPRegCAAAAgGOEwdu5BGhzWRDLVSa3H2x1y43VHaLa6vlAWVdobis/P1Qi+e0K/llu&#10;A36prGP3qXv5HWTeqPtI5J3aO952uZO9Fm3P44Ok13ILyqey1z91XH4pQuDAnG3VPxT+SXYgS59Q&#10;dKLmIHipYQe8nCpkIeUHvdyGp7Lu5u/1cgdr3nM5u57TL1EuO/ip7rMj0cvu3om6w3xRzf3qfHGY&#10;Zq+UrTt/O867SSRbP9+cMQ8AwDBFdYmDVnGQal47CHehCwAAAEEUOnQS34tk31NS2Vhuovl8h5pa&#10;Ir4nob88dAE9/JDt2wGwLEXoAgaItcy6+4hDF9BTEboAAAAA4NgfoQuYsZW6g9elrNNlOW4p/9/a&#10;YZrPJ9OnHdP76gr+Sf5O21TIbfAsUn34LXe8v6tI3V3BS50XBN/b6tARt8la7YHxuLr9u9yC4KVs&#10;PXgle97alg0gvK3s/Xojt4GmSBa+/aXuTs+J2oPg7+R3B96t6j9Ho6qOzcn1ucdlX5Ktml+XjZ4H&#10;5f7rML+NugddCw3rEPuo8z8vE/k9AA0A4C4LXcCRJHQBJ+gGCAAA9krZ96Y72VjvK0l/ysZA7qvb&#10;yhCFBfA6dAEAANQoQhcwQBK6gAkkoQvoqQhdAAAAAHCMMHi9WN0ho1LTBsEl6UPH7Ts9/9ExVVfw&#10;RPXduYdy6XotNXfGdb2/q426g+638rcu7NS9bq0lfdXLuu4k/ZTbgQPSIVR617E8APOzVb9QeCzb&#10;bnxX/YBaou4geN6rQjeZ7HFkNbc96Pm2ruhZQzqwplT2XNxpOYOPbetBdPTvpGM+kboPgJLOO5hs&#10;q/O/Q63l/lkHAPDnW+gCZiwLXQAAAJi1UoeA+DtZOPyNbFx5p8sdm41CF4BFKkIXAOAqFKEL6CkJ&#10;XcAEktAF9FSELgAAAAA4Rhi83pO6BylvNG2H0pW6u3R+Ofr3Xc/pz/HgaT6SDYhnDtOlqg+g38vv&#10;6xKpOxRXyIJtPuWynQJFyzQrHYKbK1nXX9cO7VsdQqTloAoBzMVWtvPwXm7v51R20MiDDtuLtZqD&#10;4IXGC4LvlTp0xzq1ktWbVP/vE0JzCTXXyWSP+1O17F+yz9Vo4PymUMrtYKi04/a1uh9nqfM7xOc6&#10;PxD+oOUNDgPA0mWhC5ipQuwABAAA/eWyM2i91yEc/qjL+l4Rhy4Ai1SELgDAVShCF9DTNZxtY0mP&#10;MQ9dAAAAAHCKMPhLd+oOSu27dUzJJZC8q/4dOUyfyc+O/I2Gd16t4xJki1TfuT2XvX4+bdQdijun&#10;O2qbXLYDIG+ZJpGFFL/KbWA9U79OwgCWoZRt/17JfZu0kW0/HtR8EFSu7u2QT3eqDwjHslD2Rv0O&#10;vok1PCx8o8MBM7EsGD73UHgmt+cnabnNJUD/WX4OJMp1XiA8UveZXAAAfpViZ1edXegCAADARchl&#10;+x5eycZjtiGL8SQOXQAWqwxdAICLl4cuoKc0dAETSEMX0EMRugAAAADgFGHw5xJZ2KvNVtadY2zF&#10;0b9jdf/4Oe7yvdE0AeZI3c9XH1u5/XD6pPpB5FuPtahaRoiu4MdKWVAua5kmcphPXs2nq9s4gGUr&#10;dQiFbx2mj1R/lgXJT+fmITJZ/VnNbQ/VZddjfkO7g0uHruvb6v+RnofC4zPmPZZbdb9mScP1qbof&#10;Uym/34NynbeeJXp+hpK4+v/3o8uD5vlaAcBSZaELmKEfoQsAAAAXJ5cdpP5KHHiG65SHLgDAxftf&#10;6AJ6inTZZ8qMNd9GPHX+Dl0AAAAAcIow+EEk667cJtf5gePccbri6N8uQbZt9TdWd0A7k58d+E2d&#10;ZIco5RZQT1UfXHyU/1DCJ4XrCn6slAXltgPuW8h2GrwRoQ3gmhQ6772fK0wQfK+sll+3jV2pX3eI&#10;tc4LAhey5/L4wJxIh1D4U1XTXJTq/q7ytuH6Dw7z38r/epHrvPVtI1sn1jp0kE+PLhsduuBHA5cB&#10;ADj4FrqAGcpCFwAAAC5WIem9/DdCmVIauoAaZegC0KkMXYCjpnE2APOXhy5ggDR0ASNKQxfQUx66&#10;AAAAAOAUYfCDrq6RpfwE4/5vwH3WHbfvdAiPu3Tq9hFgTuU3/PZZbh2rH2quK+Q/lB2r+3nPNO2p&#10;Om/k3o21lD0nl3I6UQDD5LLPrvdyPyvAVrbtKMcoqKc71X/2Rj3n4+MsFllVy2nX9bXsYLJ92Dj1&#10;sKxzbdX+eqcN168c5v25XynOcp33PetJ3QepbWRh8WTgMgAAJgtdwMzkmsf3JgAAcNkeZePD8CMP&#10;XQA6LaXjahy6AACDZaELGOCSD0D5K3QBPRWhCwAAAABOEQY3K3UHf98rzA7etbpDb1+qv7HcAszZ&#10;8HIkWT1PZ87jWCm3kPOd6gNcN/L/2kwVqu/rVt2D/jtZkPNOhBIAmJ0sxHyv9u3CVvPbsZjJas/P&#10;mMda/nbMFLLn6E/Z81lU18eysPF3Sb9lAfGNwoXD20LbsV4+H6m6v29sNe4AZ67hgfC4x3TfRSAc&#10;AM6VhS5gRuiUDgAAprJVmDFpIIQidAGOYnEmOmDJitAF9JSGLmBEaegCespDFwAAAACcIgxuAzVd&#10;weZbTb+zu6j+dh0FW8hCfpJbQNvHYPFGfrsdfFZ38CtRfUB7K/+vTaxpQvVDbVUf1szVvwMwgOty&#10;p+YzBmw1vyD4Ximr+/GMefjoDn6slD2fr3R4Tovqtkh2oNmDLHj8j6wj9dfqPneygc3Uc03Htmr/&#10;bD19PlKHeY7VFfxYrvFPfR2JQDgAnIsA9EEWugAAAHBV7sTYL65DEbqAHtLQBQAYLA9dQE+R/J65&#10;ey5WWtaBNVnoAgAAAIA6hMEtQB213L7VeeGzof4nCyWvOqbbdwVP1T3glOn8HyeJ/AbqCtkAdpe6&#10;oHupcQJjLo9v7KBal60sfFjq0KX2jfjxCaBbIdtmvNNhm+Fy1oE5uFV9kN3FWuPtmMllz98+GH6v&#10;l9vjRPaZ/qm6fNchKP5L/juJl2p/rlZ6/v2n6/SSpaYbGN+KQDgAzF0WuoAZyUIXAAAArs4UB2sD&#10;oeWhC+iha1wNwHz9CF3AAF2N5JZoaY8pD10AAAAAUOfaw+B3ag9d5QoX+i3V3Z1aOgS9XALMPrqC&#10;P3iYxzGXmjaqD2vdqLujeF+xup/3rebxIy+XhQ5faXg4EsD1ymSB8FcKc9DTEJHO63rRdQCYD7ns&#10;+8U7Sf+q/u5D7FnDfWK97CT+vZpPckYtbTuHI9nn617XcvIz6hjiUeN/tkWyEH408nIA4BLl8v9b&#10;bIl2oQsAAABXaRe6AGACpZbzm2MVugAAg+WhCxhgrcsa0460vO3oEg8iAAAAwBW45jB4qvYAdalx&#10;wsauckkfOqbJZB1eU03TFXzjsJw+cnUHvWLVv047jTPoPVWo3pcidAEAFq8IXUAPG9UPcmZy+7yO&#10;5f+gpi6ZLNi878b+L0l/Vv++l32WlTX3S2WfST8l/ZYF2dfqN8hbqP2zcv89I3KYb4jBzVuNPxgf&#10;ywLhAID+stAFzAA7/wAAQAhF6AIwqTR0AQHloQtwFGt5QUYAJgtdwECr0AV4tNLywu156AIAAACA&#10;OtcaBo9koao2UwSQ2iSyAaQ2X6q/UwSYY8fl9OHSdb2ui2vpeN++YnV3Bb8Xg+0AEErTQVL3snC1&#10;i7XczrwxplI2yHwn6b0sHP5G9tm208tweCSr+UkWDP8q92B4W3fwuJpP4jCf3GEa30rZ81OOvJxU&#10;9loAAPr5FrqAGchCFwAAAK5WFroAYAJLOvjyY+gCAAyWhS5gAN/77ENa2mMpRFYAAAAAM3WtYfAn&#10;tQett+ruWD221x23l7LA2FrTdAWvC2WfI1N3TSvVP7axAtldPzZLWXdXAMD01qr/7M6qSy7rvu3i&#10;QW4B6Cnlss+YfTj8XfX/ombalexz+Vf1N22Zb9Ywjz3XgdbScbo2qaTvPe9TyP11PccnXXenLQAY&#10;IgtdQGCl6AQFAAAAjCkPXUAPqRhbApZqSQee7MUK3/TGh7W6m+PNTRa6AAAAAKDJNYbBV2o/dVKh&#10;cbpO91Go+/ROO9nO5ym6gq/kfxCrq6ZI9d3bc40TyE7k1hW8HGHZAIBuTZ93x52vt3L7jIhkoeTk&#10;nIJGlsm+j7ySdQ1/1MtQdyT77PouC4ZvVH/gVttnbiy3z/jMYZouaXVZ97zfTtMcjOX7wDcAuHSF&#10;rrsT0i50AQAA4KoloQtYuCx0AT1FoQsIJA9dQE8PoQsAMEgWuoCBltZRu84SH8MSDx4AAADAlbi2&#10;MHik+oDxsfcKH/iN1T2491luR8tmOu9HbKTu56yvrbprelD9czBWd9CuQbpCdAUHgFBWqv+8K/Qy&#10;iHVbc12dSNJXLWNnWq5DMPy96h9fLPss+62XZ0DZqf27zdQDrkNOmzvWWUGOxVrm4DMAhJSFLiAg&#10;dv4BAIBQIi1jPAP+JKELCKRQ+P11fSSS7gLXAKC/TMva1uzFsgYxS3Wn5XUFl2gOAAAAgBm7tjB4&#10;V8fHe43faeC1h3nk1WWKruBjdMnsqilVfdfQR43z+qTq7oo6VggdANCtKTzc9HlyI7fPi1jSTy1r&#10;h9pOFgh/peaA9FrWKfy77POt1PMO6qFk1d9E/Qd5S9njHttGy1ofACC0b6ELCCgLXQAAALhaaegC&#10;MLkkdAEBZaEL6OmTrvv1ApYqC13AQJ+0zEB1rGFNY0LLtcwDBwAAAHAlrikMnso6izbJNM0R+5GH&#10;eUzVFXyl9udsiEd1d/as60Re6Pxge5OuUH2m5Q4CAMDSparfyVnKzjRRp5QFwkuH+cey0HTSq6rw&#10;Ctn3lleyx1rUTJPKHtv3htunlunwmgwZ6M1V/12gqK5/L+ugng2Y9zFO6QsA7rLQBQRSaB6frQAA&#10;4DotMTw1R2XoAnp4G7qAgP4OXcAA30X3fmBplnqweyT/Z/iewhjN6Kaw1PUEAAAAV+JawuCR2n8I&#10;lVpO5+dS1hV07K7gkfz/eCzVXdOd6kPutxpncDZVdyeV2xGWC0xhpfou+8CSfGi4vqvTdS7pndw+&#10;OyLZTpq1Y01NkjPvP9RWFgp/p/pQXqr5DAjvqr9rDRvsvdMhfFfKvr+9qq7fyQ46e6fzPrtT0WUN&#10;AFyVGv/sWnO0C10AAAC4WqmW95s1C11Agzx0AT2stMzOrz5koQsYIBKBcGBpdqELOEOq+Yz/u3jQ&#10;8r7L7O1CFwAAAAC0uZYweNcpkm61nK5eO7kN/G113iDZGEfkflZ7KC9Wfcg903g/rrpC9Y9a1qAw&#10;cOyv6gIsVaz6gHYp2z53ydUvEP6k4Z9/kWwnz2/ZYGYyYB7nymSPtykUPgc/qr+Rhp99ZN/1/Z2a&#10;u8M/Snqj4QeSuRx0BwAwWegCAvjRPQkAAIB3kaSvoYtAMNc6VpGFLmCgRMs8GyFwrUotO+i71jKa&#10;Q60lbQLXMFQhMgMAAACYuWsIgydq/1GxU3OQaI4+a/yu4CsND2g1KdUd3Ks7arnUeF3bU7UfeVzq&#10;vOcR1yPS/Lp8RDq8l6OAdXSJQxeAWWv6vNvJPeSby0LBueP0a0k/1b8zxUaHbcGmmsdPhRmAzWRB&#10;6fea38Fuu6N/D92Jmcm6gecd0+Ua3iE81XK7kwDA1K7xFLlZ6AIAAFiwf2S/l7/LxoPvZL+dUzFO&#10;1CbWMjsNF6ELaFGGLqCnta43WLwLXcBAiex9uwpbBgBHSx/feNK8A+FrLauD+ald6AIAAACALtcQ&#10;Bm/7UVFqvKDxGHLZ4FHcMd1WwwdZI43zQ+xW7YOra9WHrj5rvAHjrhDavZY3IIzxRbJ19U7WieeX&#10;rBNwEqqgBisddg6tglXRbf/8fZc9pystb6cWxhGped3te6BOIQtH7xynj2Xr5Fe574j+UHNdIvtM&#10;/S1bvyPHefmyk4Wm9520zxGdef+9UofXIdbwwHXpON1Wbl3k61xrxy0A6CsLXcDEcvE7EQCAcyWy&#10;34Nr2W+vJ9nv8F+ysPgvHX6X38kOuk51vQftrmUB+iRsGYMUoQto8XfoAgZYcojuHEs+M08k25aN&#10;cTZeAH7tQhfgwf7sp3Nzp3nW1cfn0AUAAAAAXS49DL5R+wCpj3BUX+kZ952iK/gYA1KF2ruvR5Ie&#10;aq7PZT8Ox5Cq/bXINTw8hsuSyLYlT3oeXP4kC6rGYcrq9NfRvz8Gq8JNJHs/fpINjP+WPddP6t6O&#10;43JtVP95tNWwHYmlrFN2n8/IlQ7rYtwy3brj9ki2fv9SmFD4VhYKfzxjHknLbeuO208d78CbYvt0&#10;r2HrTKrrDRoAQF9Z6AImtPROYQAALEEs+z22kv2efpCNx32XhcXruotvdPgdF01X6qhWOjzGKGgl&#10;w+WhC7gwiZYfphtiF7oAD9YKNzYIwE2py9ne/NQ89l/GOuxTXbJc8z7ADQAAAJAk/Tt0ASOK1P7D&#10;Yqfl/aCLNG5X8JXG6SB823H7g+oHv7rud46uH51jLhvzllaXt+oXAiz9lzJYpOfv5US27Sgmr2S4&#10;WM9PZ1fKQkY/qr/5tOVgYpGaQ8Jfzpz3nWwd6gp4H1tXl121/N3J7a4DmVE17UfZAV6Pmm7bUco+&#10;277IPnfTnvePW24rZIPLhexAu6xjXjsdDgJbafztUymr6/uA+37QdQUcAWCob7qeA2iy0AUAAABJ&#10;bgcllzqMIeWS/u/kukLzGi9LqstbXc7Z8/4vdAEtMi0znLaWrRshmh2FUlSXOGgV54t0GBvcysbp&#10;8nDlzEKkw/b8+N//1eH1TqrbMtnZH4ExfdG8z7brKpEdgHKvafdDHLuTbe+iAMv2ja7gAAAAWIRL&#10;DoO3dcsoZQNlS7KVW/fMoV3BI43TUSJTe+g+1fPA595W4+1kT9UeVNiNuGzMT6ph4e9T+fmleLNq&#10;uO5x0ir8ivT8gJVS9l7dh8OLqQvCqFaq/wzP5Gf7nEl6I/vcW/W436q6lLL175tsp0Tcc/mRDjt+&#10;9oOxU8llO03+6Xm/1y23ZbLH8UkWuL5X+5k9iqqOpPr/R41/EFYme81WPe+3ltVW+iwGAC5QFrqA&#10;CWWhCwAAAM4iHcb70sapTKHD+FIp6e+G2/Zy9futeLz8SIffxK/1vM5Lk4Uu4EKtZOvMVjY+lXme&#10;f6T2Ay4S2fq/9bzcNjvZGQAuQSR7LBvZtmWnwzh3GaKgM8V6Pj4a6fn685+T/59OD8zJTpdx8Mne&#10;1M1pItmY+kddznNYankNBgEAAHCl/vXPP32zQIuQqr37463ChCIjSb8H3ner+tD0sUcND1N91ThH&#10;Or9T+0DkL738MVhKeqXxfpDWLfN42W9EsPSSxbJ1fR/+jjzN91+e5uPDd73cgZTL1u258fUhlMu2&#10;NWPs/MD0mrbT7+V/0G2l8KdbzmWf39mEy+z7uZ+rextyp0NHrVx24F3eMO2DDjvwSo37ub8Xy9at&#10;vkJ9bwQwrqX9EO460GYOfusyuj212cm+j8xZ3W+BOcu0rO5+qYadbSSUOf1OPZVqOc/lErbBfd1p&#10;Od1wM813O7GkbW7XGO2UlvY9DOf5U/MOt17S+phVfwtJ/6v+/bZl+ljnBfUyTbt9TmRnprt0RXX5&#10;Uf0/1zjvoUTtv99eN9weK1zAs5RtU+Yi1XK+z0rz/m0wN3daznflvnay/Wg7+du2RLL3w1/qzjIs&#10;0VbLazIIAACAK3WpncHbOlxnChfoSQber1D3joVSw7uCrzROEDxT+06GO9UPGo3ZgXPdsMy9zyII&#10;folS2SDESpdzJHqTWPXbi6S6rZiskmkl1WWj513Dd5r3Die8tFb9+7TQON0XdrLPqgeFG6hMZDsO&#10;HmWf5eUEy/xb/T77E9mgbtkyzZ3sdXrQ4THdqr5L1BcdwuBRVUvddD4Vcju47tRHEQYHABeZLuNU&#10;ym1+dE8CAABapKELwKQKzX9crtTlHNCYhi5gZLkuq1tvk1jNY/zXLgpdAK7Goy43DL7SoUFOXl3+&#10;1uHAk7zj/okO3f//K9tWJT4LnKGh+QsAAABgcn+ELmAEd2ofDFrikZuluge4PmvYwGqk9vD8Odqe&#10;61gWrjqVadwwWNuP91yX1+npmq1k6/ZvWSBxo8sfKJbaAzh177lLFMnCnvvX/2v1/yhUQejlQ8P1&#10;Yw64lbLPrNCd0jayztXpyMuJ1Pw8t0kdptnKnsdSh+8YDzXT5Xp+cMpUg+tDDjiLdfkD2gDgw7fQ&#10;BUwgC10AAADAgmShC3CQhy5gwZIAy/wSYJkArk+p8RuXzEEi23f2INuP+lN2xoy2y89q2v2ZP5NJ&#10;K55epsttsgUAAIALdGlh8EjtYcd7hf3CHg28X9xxe6nhHSufNE5Acqv25/qhYbm3I9Syt1b7cznm&#10;sjG+SPYaf5UNSFxrALgt4LmaqogeygmWsRLB8KVIVR84LjXN4GsmCzLfyM/3hXLAfSIdBlMjDzXU&#10;eVC/g2My2Wdk7jh9rkMgXLJB4e96+Xiyo3/HmqbjUSk7gK6vIeF5ALg2WegCRlaKsBAAAEAfSzir&#10;ShG6gAWLAixzG2CZAK4T3aAhsR4AAABgYS4tDN4WnCo0PDDtSzLgPqW6B9WGdgXfaJxwaKn2H0er&#10;huXey+/O9bhazp0OwbomW11+eOFSrXQI+j4pTOC5DLDMOrHatzNdt4eQT7y8lV4GwzEfTQd0DQnv&#10;nmMr6ZXOD4W/0bBO1NIhQJ2csfw6sdzX+63seXgn+w5V9FhOLnv8efX/VC8D4acdZKc6e8Gj+r8m&#10;K+9VAMDlKXTZYZpd6AIAAAAWJgtdgIP/hS4AvRRaxnoFYPkKcQDKtcvEZw4AAAAW5pLC4Knaw003&#10;mk9gs4+o4/ZCw0LusaRPA+7n4rOaQwCR6kPZhc4P60eydeBJ0q/q8lX2OFM1P5el6Aq+NImmDfTm&#10;svXzseX2OVg7TLOk7rb5yPNf6fmBBOnIy0O7WPWB21LhDubaangovNDhs+2Vhg0cJ7IA9XrAfZu4&#10;BK5zWZD73DB8IQuS59X/Ez0PuO9Opl+pX8fyoUr1P8Ag1vwOpgGAOcpCFzCiJXS2BAAAmItcyzhQ&#10;MAtdAHqbumkEgOtFV+jrxusPAACAxbmkMHhbsDnTPAb13o4wz3sNC7l/1Tin8SvVHtrbqD7oNbRz&#10;alzN86cOgc51wzKaDF02phXLurz/kr3ea413Kspcth6/l/SnDt19T7vYzo1L0Hs9dhEe3Ur6lyxM&#10;eq/xtuOR7Hn5Llu/NpomkIrnmj7Hdwq/jd7KAt3v5b4e7o7+XcqC1e963H8vkn22tZ3doo+04/Zc&#10;zwPc5yrVLxA+ZXfwvlLPNQDAJZr79+VzZKELAAAAWJAvoQtwlIcuYOHiAMvcaRkHGgBYvkJ0B79W&#10;mRgHAgAAwAJdShh8rfaAzs00ZXSKPc+v0LAfoXcar7vlZzWH9mLVh/126nfK7Uj2mv+UBTcfNPzx&#10;ZOKH/NytZAcv/JKtP/EIyyhk68Fp+Hun5+vzGMv2JZFbfZHquy/PWSbbbr3TIRz+qHF21sSybcr+&#10;zAKrEZaBl2I1H6gwp+4LO9n65/K9om6nZ3Z0/6LnsjeyUHjU836nkpbbSll95ZnLaJpvXv0/kgXC&#10;Y70MDa49L7tJqf6f/3/5LwMALk4WuoCRFCJwAgAA0McudAGOSvE97xxxoOXSHRzAVOa0fwLT4XUH&#10;AADAIl1CGDxSe7fMe81jMC+S/4Gx2wH3SdTeRf0chSyw2eSp5rpS7o8jrubxq/qbuBbWoNR8DhTA&#10;c7EOXcDHCuRmsnXvjazj7426OxDHI9Thi0tX8L2lBxozHV67P2Wv3Vb+A6wrHQ5EuNN4nejRHADe&#10;ah6f4ae6zvRRqP1gha1su9P37B5rWYg66nGfPsY8U0ap50HzSPb+yk6mizTdQRh9u5SlYxQBABem&#10;1GV2V9yFLgAAgAuRhC4Ak8g0z/GcJlnoAtDbVuHPJAjgOhQiGHxttuK7AQAAABbqEsLgGzWHokpZ&#10;99g5SDzPL1P/HdKRLHg1lrYfwyvVh6g+q3tgOJWF337JgnBRz7qauCwb00o1XhfwUvYD/kYWIB6z&#10;u3QIq5GmDSlymKZU/etaeKwjlq2Pv+XnQBS8tFP9e3Gl+a2vkbq7V7t2J7pT/1B4ovEC4bsR5nms&#10;1PNAeCLb5hcn0/U5uEWy92gyoJ6sZtld0gHLAYBrk4UuYAQ/QhcAAMCFiEIXgEn0Pfg6NL7rLU8p&#10;uoNfqyh0AbhKj2J/8rUoNawZHwAAADALSw+Dx5I+ttw+ZofLvhLP8xtyFPKDxutsnMsCmXUi1Xdv&#10;z9XeSTyVBd6+y3/4qmvZmE4kC1b+kr3WK4/zLmXr5XuN20Ha9/z6WqnfezvS/AK2dZIB98lk2/5X&#10;ss7h9/Ib+F9L+ilbV9ce53vtcllIeHtyfSQLC68nrabduuP2Us2fh03T38nWV9f7JbJ1MOmxnC6F&#10;ptmW5XoZCI9Oplmp3zZtreFnPdn1nD4duBwAuCbfQhcwgix0AQAAAAtRqt+4yBxkoQtYsDjgsh8V&#10;flwe00tCF4CrVIqA8LXoezZXAAAAYFaWHgb/pOajwHPNa9Dxvx7nlan/AOVK44bp2n4EN3V4brpP&#10;rPFC4Hs3I80X7iJZAPKXrNty7Gm+pV4GwHee5t3k75Hn3+WvAffp23l3iXIdQravZNucwtO8U9l6&#10;6/uMBdes1OGAjVNPmk8gvO0gNMm2N+WA+Rayx/9Kbt9fEtnnZDxgOXXKnvM5R67n3wGimmnWPeb3&#10;tmEeLvp2K3s9cDkAcE2y0AV4lokdgQAAAK6W2K25EB1fh4oDLrvUsKZJADDETuPva0RYmeZzxnkA&#10;AABgkCWHwVO1B4XmdoRu4nFefYPMsSxIN5ZMzTv8E0mbmuu3NfeJZB3Ef2nczpuZ/HYKRj+xbH38&#10;rfYDOvraadoA+JysBt4n8lrFMOVEyylkgzj7juGP8rOTJ9YhFH6neTynS3ej+s+5J9WfZWJKqbp3&#10;cp27E6qQeyg8knVOj3rMP2u4PukxDx+2av+u1ueAlUTDvzfk6rcdSgYuBwCuTRa6AI9+hC4AAABg&#10;IUotN0SVhS4AgzyKID+A6dyIg8UvVSkayQEAAOACLDkM/qnltkz+Bu9iT/NJPc1nq/6DW08aN6DY&#10;FuaqC+6VNfdZycKUGy8VtYsmWAZeSvS8k7IPuezH+Z+yIPjO03ybzLEj7ErN63Sh9gMfVl4rGSZE&#10;V/Vctg16JVtvtjp/AC+SfS4RCvdjq/qBt43GPbipS1dAeSt/O6AK2XPwpmOeiaxDeOQ437YOXSvH&#10;efjyqObAeyz3707RmXXsekwbe1geAFyDb6EL8CgLXQAAAMBCfNZyQ3KX9P312hDeAzCVUmxzLtW9&#10;OLgIAAAAF2CpYfBU7QEhXz/E1rKA1bkSD/OQhp327k7jdtneqjlsumpY9r0Og8KRrKtp386m50gm&#10;Wg5MKnsf/ZSfEHip5x2et5puJ0M00XL6+Kvltp2kLwPvey12OnRhvtH5Zw2IdAiFPynsqVKXbivp&#10;nV6+v9cKEwiP1L0NG+PUtLlsW5e3TJPIPRCeq3lQM8Q24VbNj82lO3jqoYa+HV8TD8sEgEuXhS7A&#10;k1KX81gAAADGVGi5XcElGyMsA9ewRP8JXYDs+/oucA0ArsdOy/68w0s78ZoCAADgQiw1DN4WAtvK&#10;z5GbSbWc3NO8fPisfo8tUXsHdR+agm+R6ruCZzr8oFrJApMrT7UUnuYDP1JZOPG7/IT1Mh26gN+K&#10;11vqDqd+UftA+EqElfdK2efHG/k5yCCSvTa/ZNvC6Ix5XbNM8wmErzpuf9R426VS9jzkLdMkqv/c&#10;rdN0kMjKtSCPSlmH/rLmtrWmee/kPadPRqgBAC5NrssI02ShCwAA4ML8N3QBGM2tlv/9bxe6gAVK&#10;QhdQudHy1z8Ay9HW4ATLkotu7wAAALggSwyDr9UeXvTRlTOSdaqW+neLrPPawzxK9TsqNdLhMYzl&#10;Uc3Bt43qX6fb6u+D/HQD38lCZH+q32ufnLlcNEvkLwRe6tAF/J0soDtHZaDlrlpuK3ToAJwPnMe1&#10;yvW8W3hx5vw2slD4nQiFD5FrHoHwjy23lRqnK/jpMroGJddy2+5uG66PFGabUKj5sa0mWH7ec/ro&#10;6N9pdYlqpgOAa5eFLsADH+MBAADgIA5dAEax02UEqdvOsIh5K0WYD8C06vZZYFlKcTARAAAALswS&#10;w+Btna638tOV85MOA9OZh/klHuZxr34/Rp407uB6qebgW6z61+mxut9PWThyqEIWKv9TFgTfVfPd&#10;9ZhHdMbyUS+WrXc/dX4IvNAhjLuELuB5oOX+1XLb8c6Lzy3TffBUyyUqZZ8r+4MRdmfMK5JtFwmF&#10;D5PLXof85Pq1bJsTjbz8WO2f5VtNM2CYqzt07nJGkELN26227cqYdqo/6K0thO9T1mPaj7L17h8d&#10;Dn76Lc4CAACnvoUuwIMsdAEAAAAzV+pyQriZ5j8OjWY7zbeZDIDLU4pA+NLdiA7vAAAAuDBLC4Pf&#10;afyu4KkOQeVcfn4EpGfev1C/ruAbjd9J87Oaf+DWdWotZWGAnxoejs9kP6xf6RAsP11GPnDeGC6S&#10;vea/ZMHMc2SygP8rTReuXKpI7e/z7dG/dy3TJZpvV6Y5nTo402HdfNTwdTPSIRS+Pruq61LKPgPy&#10;k+sTWRg3GnHZq47b2w648O1R7etfKrf3dFPNqz7FeHavlztdE7V/b4hPph3qdLltooZlbTT+uggA&#10;S5KFLuBMhfh9CQAA0OXSOmpOOcZzCaLQBZy4Fd/hAUwn1+UcEHVtbnQZZzUBAAAAnllSGDxSe3fI&#10;ugDREMcdNX0M/CUe5nHbc3kPHpbZplBzOH2l+vB7puEBqUwWAHyn7kBBPmD+GCaSHaDhI9S6lfRG&#10;53dfHlsauoAj65bbcj3fHpZqf15XZ9Yyljh0ATUK2Tb5lfqfseFYpMNBFOn5ZV2NUmEC4W0d9HNN&#10;2zWqVHeXo/jk/5Fse73vYv2k5poj+fnuMkSp+u9ebd//4qN/R2cs+39n3PdYIumrp3kBwNIVWnZn&#10;xSx0AQAAADP3qHmP5Q6x1WWF28eWhC7gRKnLO0ABzyWhCwBO7EQgfGluxJkkAAAAcKGWFAbfqDnk&#10;U6pf5+wmKx1CeYX8/BBIzrx/JvcB1Uj1Xbl9awpARmoOoq8GLCeXewh8z1eYC+3Wsi7vn3Re+G4r&#10;C9VyKq7+2sKpX2qu+9YyfVvQEvVKWbj2T9n6WwycT6xDQDc+u6rrUGraQHis9s/yuvfb6f1961pm&#10;evTvteygg0/V9Wl13Xc17xhr276MbVtz3WqC5eYe55XKtg8AgGUHqn+ELgAAAGDGMvVrYrMUpegO&#10;vnS5bOwQlykKXQBQYysC4UvxKILgAAAAuGBLCYNHag8rfpafI/2Pg8y+BjLfnnn/+x7TPmj8o+IL&#10;Nf9I2shP6K2UPf9v1D880Hd69JPKQuBPGv5al7If2/sQeHF2VdcnVvt7fddwXTlwfmMqAy3Xp63O&#10;X59TWWD3QQxouyg1XSC862CJXcP1q6qWn/L//srl9t55qi5Rw+1N16961uNTqZffMyI1nw3hPx6X&#10;69NH8V4GAKn9gMS5y0IXAAAAMFO5pPehixjRoy5jzPKa5SKYCWBaW7HdmbsbXeaBbAAAAMD/t5Qw&#10;+EbtgZqth2WsdQi35vJ3esPkjPtu5b4Deq3moJRPTT+SYlnX0XNlshD4o4d5tclHnv+liWSBwu8a&#10;vk6XsoMbXsnWo+L8smajmHh5q5bbdqqvp1T7di1UJ+A80HLHsNX5ofCNLBS+9lHQhSs1TSA8bbmt&#10;0MvXei17Db9W943UHsgeKm+5LauWuR4471hhT7la1/m8aRuVHP278F7JcJHs/QwA1y4LXcBAueb1&#10;uQIAwKWIQxeAs+Wy8ZgybBmjKtWvSc+1i0IX0GArgpkAprUV2525uhEdwQEAAHAFlhAGj9TelXMr&#10;Pztpj4PMvk4DGOm8MJXrgGOi513Nx5KpOUx67vJLWUD4nabZ6V5OsIxLsdH54dRHWUj2Tpf53BcT&#10;L68tuN3WfbHtttWwUlBjq/NC4ZHOP/jiWpRqD4SfK1L7a1AcTXcn6bfqz5yQyMLhPhUtt/2l8w8o&#10;CHWAiGTfN4qT61LVhwaio3+f3qfvMn0L+RwCwFyUWubBf1noAgAAuFBx6AJwllyXHwTfe9Qyv8eG&#10;kIQuoMVWBDMBTGsra3pWhi0DlVIEwQEAAHBFlhAGX6m9s4CPDg1rPR+I3nmYp9TeTbTLvdxCTZEs&#10;YBadsSxXTc91qvOCpLlsEPnxjHnAv1TST1nQPxo4j60OncBLDzWFFIUuoJKofYB913Fb2XBbrPO2&#10;WXhpq/NC4anOfw9eg1LNgfCnM+eddtxeVMv4JTuoLOqYl88Dt/7XctvGw/xXHuZxjrrvHOua65Jx&#10;yzhLrHnXBwBTyUIXMMCP0AUAAADMTK7rCYLvESK+DFvZa1mGLQPAFclVv88C0ypkr8M2bBkAAADA&#10;dP4dugAHn1pu2+r8jryRnoeztvI3KJQMvF8p92B0XQfSMezUvBP/nLDdTtMPxOUTLmuJItn7bnPG&#10;PHayAHhxdjXzkYQuoNLWaXan7vfSTs0dgz9omWGdudvKnveN7EwXUc/7b2TB3Fv5O1jp0pSyQb3T&#10;burr6u/QnXdJx+3rjttPbST9LT+Dj289zKNNLHv8+cjLabLTywMhPsg6sO8lk1Uz3AfxvQMA7tV+&#10;hpo5ykMXAAAAMCNbXUazj75y2eOe4qysGNdW9np+F003AEwjl+2zeND5Z/FEf5mk97q+7y4AAAC4&#10;cnMPg6/VHnT21RU8Ovq/z53UQ4NargOrG03XufO2pYZ44Dy3CtNdowywzKVYycL90cD7Z7L3Zeal&#10;GtRZtdzmsv36rOaBp5XoeDOWUhZifdSwgy1i2VkgdqKTTZNS/gPh/z2ronoPsm1kceZ84nMLcRAy&#10;yFzq5cErsWw7tav+n0xWzXBp6AIAYAZK8fsAAABgqW513Wf0fJT0WgT5LkEuO4vj6dghAIyllO2X&#10;+CHOADulez1vKgMAAABcjT9CF9DhY8ttmfx0HT5eRiG/XVfTAffJ5dYxNNF0HSm2qn+uI7V3bm9z&#10;o3FCp4nDNPkIy126SBY0/aphgxGF7PV8J4IeY0rUHAAt5bbtyNW87Yw03QEmLuLQBYyglO1Ee6Vh&#10;nzcrSb80r9dpTkrVn35xrWFnsYjPqqZeJNvWnjuPeMD9Stn653qKyrXCDlB/rrnu+OwIr4/+nY9b&#10;ymCJGOQHAAAAACxPIemNrjsIvncjxrzbpKEL6KGUrdc+Gk0BgKutbNuThS3j4uWy5/kubBkAAABA&#10;OHMOg6dqD/b66goeH/1/52Gee+nA+zV14D4WyboXTKFU83M9tIP0jdxCq0O4dHH930jLXqqVhodL&#10;S9n68UrjvaZzV0y4rLYDZHY95tM27V895jO2OHQBIypkp6hzDeUei2RhYk5rWq9UcyC8z0FUqc5b&#10;B0+XfyyRvYbpwHknA+6T67ATN5Pbjq9I5wfXz5Hr5fO40mG9T4+uL0eu5RxJ6AIAAAAAAOjhUTZu&#10;kIctY1bey+/+I4R1Jxs/LMKWgQH+E7oAYKBCtt1xPTs43JWyfR18dwEAAMDVm3MYvC30mMvP0bOn&#10;Xa3rOlAOlQ64z05uj2to9+YhPqt+QCzVsPDwmEFwye15z0dc/pJEOq8b+E4cYS1NO2C8arntW4/5&#10;fOlYRtRjXjhPJnsfDRkATEWX8Cal7POmPLl+o+7T+qayoP13DQuD72SDum/U/nm30vCzayQ9p9/K&#10;6ilOrr9ruP5Yqv/H3v1et4mtbx+/zm897w9TwZAKhlQwpIKQCkauIHYFcSqwU4E1FYSpYEgFYSoI&#10;p4LhVDDPi1s6yBJsNrARSPp+1vKyzZ/Ntv4ARte+WXY/33ZutpHtp5KA2+lqq5a9Tz/vvvIRbacj&#10;1gEAAACAaxMt3QH0KkVQrUstC4Rvl+0GAipElfBLFC/dAWCiZ912ga3QcvFZNQAAAPA/aw2Dx3KH&#10;20KEtjd6fdGgVNhQ55jquj5VwZ90vlBRrfbbQEayquBDzR0Ej+QXDCtn7MOlyDQ+RFrJPhT4oNuq&#10;nJEsvP1M3R+a1RoWUCzV/T6IdN5wcX3Gba3Zs8ZdAIw0bVDHNStl+6r6aPqL2gPhqZoQeDpie1vZ&#10;c/hBzcCuO/VXCI9GbMvnLhh7n3f96FKqv2LGJy33QUuu0+fwo06fo28TtxMd/FyrqYL2k+x19Lj7&#10;+qDhFUaGPF8AAAAAcK2SpTuATpXs2sFbhSnCc83u5L7OgstSy673vBGV39eqlF2nu1Nz7RW4dLU4&#10;7k5V6DY/qwYAAACc1hoGd1UFrxUmUHy8DVel3KEiDb+4/Vn9/6xksqqm5/JZ7UHNMaGwZ80/ynnj&#10;sUyl2w6fRhofHK1lr4k3us2LE9HC23cNMMlHtOfa540ZzDJWecZtrV0tuwA45halmWyARxqyQ1eg&#10;VHcgPNv9nGp8CLyW7Rd/kj13VcsyH1q2vxfJBnkNlXgudye/ihi17HHKHcv4DALbyB7HJzXVu6eq&#10;ddqvWOOrqvdt6072fD6oe/9Uqv111SWe1CsAAAAAuA6FmqrTW3FNaA0q2XWNvrub4bWthg8Uv2a/&#10;Lt2BACrZNbx3us3PPtaiVnOHvneya3T7u2puReAT16eUvdbZ9/grxGMGAAAAdFpjGDySO9Qboip4&#10;qtMgVR6g3cP2h6jVXoH7UKJx1bjHqtTep0TDA+lb+VU9n8o1iGCvnLsTK5ZK+q5xVZ8LcZutpWWO&#10;eWP2i3nPtqIRbSKMQjboYugtSiM1QVw0SrVXbHrR9ErgP8n2i7Vjuapj+3sb+Q1mOpR6LLPVsA9y&#10;a72uat62zb7tFmrOE14k/b37Hg/oR5u2fVxy9Hs5cRulhlXnr+V/7pgO7QwAAAAAXKlCTYXXt5L+&#10;JQLiS6jUVNl91G0XTxmrVBNSrRftCUIq1IQMt4v25DYUel31+/AOfYV4b+F2FLLXPoOzum1FCBwA&#10;AADotcYweCZ3CHEbYBvHoeFcYUeUD62E0HfBMJGF1aJx3RmlK7g2NJBe6jxB8Ex+YbNv83ZjtR5l&#10;r6F44Hq1mooYVcgOYZCNut//lcZ9UNa3XjaiTYT1qHGV+O9lAz+SoL25bLlOj2uR/EK6dcf0/wzc&#10;/rNj/pP8n6/Yc3tjb1n8Qd37hr5zgEqnFbM3sqr1XzX+NVk6+rRX98zvU49o44+J2wQAAAAA9AfE&#10;i2W6dXVqNUGqIYOh4faspqhDvWhPEFKhJqD8LD4bCaGQe19fLdMtYFVKvb5zZbVkZ1agUnPH6jtx&#10;TggAAAD0+n9Ld6CFq7rzVtP/8Yl1GnIMHeY5bt+llPvCayQLX0VjOzNCofZ/qO41LMhVy0Jl9bTu&#10;eHnvuVw5ZydWKJa9ftIR6+ayf67rYL25TtUZtuF6fecT2v2i7nDnR/Gh0BpUsovi95I+yf9YkMgG&#10;gOwvpsMeh1j2OPou/2W3ztcA2/+s9juTSM2x/jhI3SbumV9rfBB8v/47WYA7atn2Ru7XVCm7OPun&#10;Xv+t2e5rK3ssqoH9cu2vpGUuBFcDlk3FxWpgbYqlOzBQtXQHcDHKpTswULl0BwaqdXn7j7WqdTmP&#10;Zb10B2ZQ6XIe/3LpDjiUS3dggHrpDgxU6PQ1Gsv+z0wk/XLwO9xy2ecfuS7vdXApallRh2fZdZOP&#10;mn6XtLUrZPvAb7qc48kYlez66oPsutZ7cVfNPtXu65vsNVLpso6XQ9S67tc/llPLjinPsnOd3+Rf&#10;FO3S1bJzlt/F+wsAAAAY7F///PPP0n04lMiqmXYJceufJ1mo7tBPCnchNJYFqHy5/qZIp2Gqc3ir&#10;04szsey5iQa080HTgqpD+FbB/dfM/ViTTOMGEtSyIGEetDeX71HtIdLPu3lziST97Zjf9n4N1fYb&#10;nSd45DoQ3dJ7tk+scYM7tuKWtYdeZB/MtanVhMCr3bRY7cf1Me/9RO47fWzVH+R+lDvQHurYm6k9&#10;BF/Izl18tJ1z7W017HUZqT2grl0bP3m2E5rviTS3rwQAAACAeSRqguG/yP9OYNeqkv3/+cfue71c&#10;V25aousJ71Wy19JfsuvQxXJdWY1MFgxPdfnP71iVmqD3f9Tc2a9epjvATUhkx5ZU1zUgrtTrcxcA&#10;AAAAI62tMrirKnil6f8ARDoNgOUKe3EiG7DsVu6/aYkg+FbtwdInDQsVP+u8YeLEY5li5j6siSuA&#10;55KLauBdfl1ou5ljXqlpVTVq2XPetY1M9l5eUqLrrRwyVKVxVcI3ssfxTjyWkj0OsV5/MFzLAuDP&#10;Ot3/VbLHLQmw7VIWgO6qcL2RVc3ZOtr4xTEvV7hjb9kxPZX/+/JBdgH3RacfjG1k+5jP8tvP1LK/&#10;bdMyz6cvS4uX7gAAAAAAXKly95UfTY/VhMQjNdf20vm7dFalXldorpbrCg6Uaq4DJbJrIL9q/a+/&#10;Uk24txDh3i65mn1OLHte989vfP7uzKZWU917H/iudVuftQFrUqq5Fh7p9b4nOX93RivFuQsAAAAw&#10;izWFwSO5Q49fAmwj02l47o8A7R5677lcLQtAdXnR+f9xq9Xep0zDQu6l7CLnuaSey4V+rtcoklVy&#10;TQeuV4tq4Gv1m2Pe7wHa/0Pd7+/ftHwYPFp4+2v0LHuvfpX/cSKRDTDifW4+yKpM17Lj3rZn+d91&#10;+lj/PHLbW9kF2k3H/Ce5B3rEHdNL9VcVH6KSPT5Ry7yPA7ZVyO5g8KTTvznaTf9Ndt5Q9LT1paUN&#10;6TIuFsdLdwAAAAAAbkyl7gIzkZr/89Pd931YPNE6r0dVu69vcv9tWJ9Sr6/zpGoq2SdaJsBXyl5D&#10;fx38XC7Qj2tQya73bXe/R7LnNJVdP4y13kEApez6Xy17LdRqXgfF+bsDYIBap8VhUtn+52c1x5fo&#10;fF06Uev0eFMs1RkAAADgFvzrn398724/u426K2VK0k+aXoHgu04vrIVody+S9Lfnsp8lPXbMe1F3&#10;SGxObX2KZI9b7NlGLatcW4bpkpdHWZXcPm913Rc0E1nYMxq4XiELRtZBe3N9/lT7RVvXe3mqWBZY&#10;7fJG00OQ0W4b0Yzb6OM6EL0TF4dcHuW3/zv0rPMO2FmrWP6v7Vin78VSdlwZq+2cxKfttvdLKXuv&#10;1BP606Zrv1fLzp+GymTnOFHH/GfZPrV2tNH2uM25H3ZJZY+Rj6X6CAAAAAAYL919j/T6f9HjOwge&#10;z/dV6fW1iUpWfVdqQprHy+A6xUdf0uvX2eH0PsXBz99236ujL5xfpNNBKPuw+F6scQUFKp0+r6Wk&#10;/+5+rtV8Nnb4M4DbkB59/7den7ckGvbZcq3X+5FKzflLcfQdAAAAwBmtqTK4q/rtVtMDTolOL8jm&#10;Ado9lHkuV6k7EHSvZYLgtdorAH/SsItPDzr/haTji+9tKl33Ba57WXXVoR60fOVndMsc80qFuXBf&#10;y/aFm475HzV/cLjWOisuXYJHNVXCY8917mXHw1sfBFINXLbQ62B0Invd1iO3/6DuIHEi26e3vfcq&#10;vX6unzuWC6FUexg8ku2f8oHt5bs2u6ra3+/avVP3xeIvOh08OLZKOwAAAAAALsXBz/lCfcBtqERI&#10;+9rVIiQJYBnF0XcAAAAAV+r/lu7ATiz3bdL+CLCNjzO1e8gnlCx1h7Y2GhfoDeFBp4G2VBbM8rVV&#10;cyu8c4nkd4u9YtZeLOtFw183pazq7HPoztygasa2XYNkfg+4Hde+MAu4nS7lGbZxzUrZ+zkfsE4q&#10;d2VqnGp7z2UT2qt65t93tP9BdkzbyqqB+wbBEw2vLPRfxzzfc55jlez1uu2YH8tC8o8d83Odnq9s&#10;tMyAkmTAsq79OQAAAAAAAAAAAAAAADDaWsLgmWNepelVN6KObUxt91jbNtq22bbdVKeVLs+l1Gko&#10;K9Kw/lSav3pwm9RzudDB/zWIZGHOzcD1trIAYRm0N9cv6phezbS9WO6g4TbgtnJ1Vzfu6wfWoZaF&#10;hO/kX6k6loVuszk6dIW2On2/tw0081Wp/7l60em+p5Ttw13Vs4/Fsue68lx+z9V+OrCtY3dyv14/&#10;yY5x8dH0Wu3nUZuJ/RnjlwHLxlqmjwAAAAAAAAAAAAAAALhyawmDu8JUeYD2M52GqXL5B+bGbuNY&#10;rfbAdCLpa8C+DNXWp08aVkH0g8I+nr7eeyxT6/pu45lI+qFhId1a/eE7dEvOvL2NY16u8M9h7phH&#10;RdvLsdWwwR6R7PhzP0tvrkes9mB2ommh6LJnfqTp5wf7NoqJ7RxLArSxlb1ea8c2vut0wMKXlmWn&#10;BPP7dN19IxnYDvtSAAAAAAAAAAAAAAAABLeGMHgid+i4LfAzVFtA6FuAdg/5hJI/67QqZyyr1hmF&#10;7Y63QqcBsUTDgoGftVyV6dRjmXzmPpzbRsNfM6UscLcN3hvMxRUanKPSvWtfm82wPcyn1PD3+5OW&#10;uzvFmsWyIPUP2b43alnm04T2fc5FUk0L6z/Jjutj9ht1z/x0RJvHSklv1H0eEcmeg8ejdY6XjzXf&#10;oJ1NR9tDt5cqzGMGAAAAAAAAAAAAAAAA/M8awuCuwGOp0/D0ULHawzr5xHaPZT3zC0nPR9MiWcAp&#10;CtyXIe5apg0JBBZ6HdA6p0R+1cvnCM4u5V7t1WldthpWKRjLS+R+beczbLNU9/42FoHwS1PL9u9t&#10;d37ospFVYY7Cd+ciZWqvSn0s1fiwdum53CeNCzpnsue11rj9RjlinTFq9Q9g+KTXx7/fW5aZozp4&#10;sttmdDQ9Hdke1cEBAAAAAAAAAAAAAAAQ1BrC4JljXlvQZ6hNy7RS00Pmh1L1h+faAnl/ar4qlj62&#10;On0cHuXfp1rtYfJz8QlU1bqeyuAvsgqvQzzInqM6eG8wJ9dre6v5ns/cMc/n7gdzSBfa7rV4lvRW&#10;/q+ZRHZsimfpzeXYaNhgrbFh7dJzuUjDK7dHao4ZX7T+40AtO15tHcts1NwZo225TOEHM6Qd00uN&#10;O5fciAEXAAAAAAAAAAAAAAAACGjpMHiq+avftoUqQ1eK7gtJftZp4OtFywbBa50G1BNZoM3XncKG&#10;6ofKPJbJZ+7DOUSyUOJmwDq1rMrqc/De4Fg1Q5uZY96cle5dA3CyGbeLeZWS3sg/eJzIKmIns/Rm&#10;/RL5Ba9r2d0xtrKwdTJiW5WGBfUfB7R9LzvHqnVZx4I7uQeaJbLXZ6zTQHik8PuqXzqm17LzuzE2&#10;I9cDAAAAAAAAAAAAAAAATiwdBndVvy01PWSZqD1snk9s91jmmFfpNIT1qOWDQG1VQodUnd5q2aB1&#10;Ir/KtXMGZ88hklVBzQasU8oqARfBe3O7Yse8KvC2Msf2as37vivVHRiORCD8ktWyASJbz+Uj2b4n&#10;naU36/bVMa+SBYDfSPpJ9pjeyY7r25HbK3t+P+RbgTyS9HH384PWXxX82FbuQHgse33+p2Wez11D&#10;hkgd87Yadwz42L8IAAAAAAAAAAAAAAAA4GfpMHjmmOeqUOurLRBUyb86qo9Y7qDonV6HsDYaVn17&#10;DpVOA+r38g/9VTqtKn5uPmGvSpddGTyWhd2SAetsZeHEKnhvblt8xm257jSQn2H7rn1v6JDlXj1T&#10;u3itlh2TfPffkWwftJmnO6u0Uff7fR8Cf1TYfey3o99juStOv8ieG5f73TKVxofUl7aV9EHd+4dI&#10;7aHqVGH32fu2oo75Y6qDx7rNgRYAAAAAAAAAAAAAAACYwZJh8ETuMFMeYBublmlFgHYPZY5526Pt&#10;JbIQ19I+63W4KtawgPpxwH0JG49l8pn7MKdE0ncNC4J/1jqeG0yTOeado9J97piXqT+EOsZfM7SJ&#10;bs9yh2yPveh2AuFdFZv31b/nUB79Hsneh0XH8oks7N0l0uuq4HOqZ24/lw1w6tpO1DF9E2j78cHP&#10;SccyW40bHDDX4BoAAAAAAAAAAAAAAADcmCXD4K4QTKnpVTcztYeEQocpu6r41nodwkpkFVaXVui0&#10;SqhPldG9Z4UP1A+Vya+/X+btxmwS2WslGrDOnEFFnE+m7ue90nkGOFRy3z0hO0MfML9c7pDtsRe5&#10;A8jXIFJ74DfXvNW1i5ZpmdyB/U/qDiffy/6WQtP3GWnP/HJi+z5KDXutSuGC1vFRP7qMqQ6ejVgH&#10;AAAAAAAAAAAAAAAAOLFkGDxzzPs9QPtdIe0iQNt7kbqDUocVmiMNC1zP6TiwdK/+sNdeqfmrjPrw&#10;CXkVmj6gYAmJhgXBa0lvNW9QEefTtd+Szlvp3jWQwtVHXJZS0hv5B3qftI67W8wl6Zg+Jug7RK3T&#10;49X73fQ7x3pPLdMiNVXB5+53OXP7x9saEgiPFSZsnRz87Np23jO/TSQC4QAAAAAAAAAAAAAAAAhg&#10;qTB4otfVFo/lAbaRtUwrNDysM3Qb++3kB7//qe6Q2Tnleh2Gj2XVRX25QmnnEssvPBViQMG5bTQs&#10;CF7JwnHlLL2BjypgW5HsNdDlnK/p3DEv0zoGtiCMWrYfKTyX3+i6A+FtyjNsozj6PZEd73J1vx9T&#10;nQ7mupe9P8uWNseIHPO62k9ld6r4KjumfZf0z+7nr2r6OFSpYYHwEANXfj742bXdWuPuRsLgGgAA&#10;AAAAAAAAAAAAAEy2VBjcVdm51PSAZab2oNEfE9s99mvLtFqvQ9MvWkcQXDqt6v0k/0DWZ80TiNtI&#10;+lsWHPNdvk+ty6uUvdGw6vGlrCJ4OUtvcCzpmF4F3EbmmFfpvM91LXcgfHOWXph/n3Fbt6qWhWy3&#10;nstvdHuB8Ll9a5mWyh7rbEA7+6rgY4LJbRLHvMM+p7LXxN+y0PcnWb/TgzbS3bQnST9kofChSvkH&#10;wjNNH7iSHG3bZTui/WzEOgAAAAAAAAAAAAAAAMArS4XBU8e8EIHtrkqLRYC2D2Ut0z6rCYje67yh&#10;SZdnvQ6uZvIPIZXyD2sPkaoJQNee67gGEuyFCsGdy0bDgpWFhlVHxXTRGbbhqhCbn2H7x1z7Yp/3&#10;YSjJGbd16+5024HwasFtFy3TPsn9GN8drbeR7asqhRsQ9XPH9Fq2X0pl4e8/D7bvI5KFwse8hkr5&#10;3akk0vSwdbr7XnssW2n4vjoSgXAAAAAAAAAAAAAAAABMtEQYPJY73JcH2EbaMq1W2Mq6qdpDT9vd&#10;91gW5FqDWhZS34vkH8Cq5Re6Guq4D7nHOhvZ49pnO7QzC9poWBhuK4Lg1yiSOxC4xACHXN2vs0R+&#10;70Vcnjv57/M3uq5AeKX213x8pm2XA7bbFtzfn3OE3F8kHdMLNSHwdEL7m5Hr5/J7nU4ZuJIc/Fx6&#10;rvP7iO203WUGAAAAAAAAAAAAAAAA8LZEGDxzzKs0PbCdqD1AVUxs91hbFd9KTZDsq85TTdjHZ70O&#10;uO2rcfuuW4btjiQLrcW7nwv5VWT1CXVtPdtag42GB8HnCOZjeRvHvFLLvKZruQdpZGfpBZaw1e0G&#10;wouWacmC227TFgTPZMfUumXeFEnH9EzTQuCHxga2t+p/naYaH+ZPD34uPdfJNXx/nfYuAQAAAAAA&#10;AAAAAAAAADgsEQZ3VUAsArTfFSr6I0Dbh7KWacXu+6POFx7rU0l6Pvg9k3+IszhaN5RU0v3B75/b&#10;FztZJ/VYbkxVziVsRBAcDVcYcsnXtGu/+THgduqAbSGMrW4zEN72mj9X5eZvHsu0BcGl5v2YK9z7&#10;KQ3UTp9kwrpb9Z+nZCPbPnze/zNgvXzgdhJxpwUAAAAAAAAAAAAAAABMsEQYPHXMCxHY7mq/CND2&#10;Xqz24M5fslDPp4Dbmurh4OdI0pPnerXmCR9Heh0arOT33PhUDi0821raRsOCk3ciCL60f3dMrwK0&#10;HcsdhswDbGOsXN3B0ljhBr2UgdpBWFvdXiA8b5mWLbjtQ1u1B8ETNec+X0J1RpcRBpfsPGfrmD+m&#10;8nik1897OWDdMc9BOmIdAAAAAAAAAAAAAAAAQNL5w+CJLGDTpZjYfqz2UFGlMKHNvaxjeql1heEK&#10;vQ6XfZJ/9cnPCvuYdfXBpyp4LAsa9rmEquCJhgfBt7P0BEMkHdOHVIvtkjnmFZrnfThE7pg3JmSJ&#10;y7KV9E5+1aY38h9wtFa1Tve5sdyB5b75vjaOeVt1B/P3VcFLhR1Yca6K6NL0x+9O3X97MqL99Oj3&#10;YsC6laMvXX4ZuDwAAAAAAAAAAAAAAADwP+cOg6eOeaX8wmYuWcf0YmK7x953TE8VrlJuCIdB61TS&#10;ved6haTnsF1p7UMhv6CzT6X1yrOtJSWS/hywPEHw2/DRMW8NAxxcVW6zc3UCiyrkHwi/l9/gnTVr&#10;G6TkGvhQyfbv3zX+b9+oe6BQru4geHSwzZD7i0jjqlXXsuPWg+w180F+r5toxLaOvVN3CHvowJXD&#10;87yuNl2GPhfpiG0AAAAAAAAAAAAAAAAAks4fBndVmfxjxva/BWh7L1J7aKeWX2j5XLZqQvCRhlWj&#10;fgjcl64+hKwK7tPWkhJZEDzyXJ4g+G1I5K7Wn5+lF26luquTx1rXABjMp5R/IPxFlx0Ir3S6/93I&#10;vf/eygZOPEn6IemxZ/njtsfeVWRz1IdQsoHLF7Lj1k+7789q7k7yIViv3OrdtuuWedmAdqKj5YsR&#10;fckHLp+M2AYAAAAAAAAAAAAAAAAgaV2VwYsA7Wcztr2XdkyPAm4jhMNw9Ce5A6fH65WhO9PSh0J+&#10;z4tPwL7WuoPTiQiCo52rWm2u6XdLCCV3zHNVNg8hmrl9+Ct1O4Hwz3r9d0bqPx5tZY9PtVvWJxS+&#10;UX8QPHXM27//coXdX3TdAeVYJTtmvVP3cavQ+Qa2lGqvoh7LP3Cd6fVzNmZAYaXh51LpiO0AAAAA&#10;AAAAAAAAAAAAZw2DJ3IHosqJ7Wcd0yt1V7UdwzcgtaTPav7mVNK953qlLLgWWlsffKqPJ/ILE34Z&#10;1JvzimRBv8hzeYLgtyVzzAtxt4RQfnfMy2bedjJz+ximlAV/fTzpcp+/SqfHlnv1B3ZL2eOzD827&#10;QuGJ7DHqE3VsN1EzyCrk/iKW3/v6WdJb+R2zznmcztXeJ9fgG9dyxch+DF0vGbkdAAAAAAAAAAAA&#10;AAAA3LhzhsFTx7xS0yta/toxvZjY7rEscHuh1bKA1p5P0GyvrZrmVJFOq54+yy/879P3Wq//3jWJ&#10;ZBXBE8/lCYKvV9wxvZzQZuJot9b5Kun6KNX9t0Za/34RYZXyO15EGrYPXJtnnQ4m8x3cU0h6Ixuc&#10;Fek0FJ6o+44Rdcu0tGXaYVX+3KNPvjY982tJH2SDumrPNosBy4bQFo7PPNZL9PqxLjS+365BNG1+&#10;HrkdAAAAAAAAAAAAAAAA3LhzhsG7wtpSmMB22jH9rwBt7yXyr/C8lMNw1qP8Q3ifNb06e5tPeh14&#10;rXfb6hOrvwKrZNVG62FdOpsXEQS/FnHH9HpCmx8d8/KJbc/BFWy8hDsmIKyt/APhX7X+Y2ebWqd/&#10;Y6zTAU4uj7JQeKEmFP5d3UHwUlZt+1jbOVR2sE49oE99XPumUlb1PB/RbjlinbFynT4msfoD4cd/&#10;+5SK62VLH1ySCdsCAAAAAAAAAAAAAADADVtLZfCpge1Y3SGaYmLbh7KAbc2hUhMoTmShM9/1nkN3&#10;Rvac3x9N8w1v+/S91nqrgr/I//WyFUHwW5Q55k0JIM4ld8zLdJlhX0yzlV8gPFZ3+HntCp0eZzIN&#10;Ox+oZAHqh93vsbqD4O92yxdH89KjdbKD30PuLzbqfp5KWf/KgNub07ZlmmvgSqzTquj5xD4UA5aN&#10;J24LAAAAAAAAAAAAAAAAN+pcYfBE7hBYMbH9tGN6rbChpbVXvz0M5Q2pXHqn8FWIo5Y+VPILb8c6&#10;DWS1WWtV8Hv59V/yD1PiumTq3ifWmh5AnEOl7v1ppGmDZYoJ62JZW/ntwxINOy6tyWfZ6//Qi4aH&#10;d+ueee8OlmmrxJ8e/Pzbwc/5wH64dA3E2soqltcBt3VojnbbHsPMsfxxVfBKp8/7UN8GLBtP3BYA&#10;AAAAAAAAAAAAAABu1DnD4F1qTQ/b/NoxvZzY7qFY7r9jaYWaQOWj/Pu61TxBzE86DTZ91vVXBd9I&#10;evJcdiuC4LfKNbAkP1cnRvjimLf2wTKYz1Z+dzfIdJmB8FrSh6NpkaSvA9rYyP2313p9zMxbljk8&#10;18kO1isH9MMlVXsgeaswx6q2tvfKAO23tVkdTYvUfn4U63QQl2t/5ysP0AYAAAAAAAAAAAAAAADg&#10;dK4weFdYWwoTRE47pg+pyDh2G2vxsPseyy9MLVmI7KFvoRFSWXXsQ5X8woKxLrcqeCL/IHghguC3&#10;KpK7Om1bNdu1yB3zMrnvAIHrdie/ffxG/ndOWJNSNqDpUCIbfNVno/4QfCzpTzWPTa3T91u6+54d&#10;TCs8tu/rt5ZpW4ULgscB2hkqb5nW9nd+0un+q23doaqZlgUAAAAAAAAAAAAAAAD+Zw2Vwf+a2Has&#10;7oBRMbHtQ2uuertVU1VzSNXVO4UPVEcdffANk11qVfBIFuSLPJYtdVplFuuVOOaVI9rL1P06qTRP&#10;pf5QavUHwnG77uT3+n3R+gdYtXnWaWC37S4YhxK5j8tbNcfiaLfsflDR8YC2ZLfM4fnI1HOovUin&#10;If1930JIHPOKQNto0za4Jjv6Pdbp314oXDi79lwu1PYAAAAAAAAAAAAAAABwY84RBo80bwgodcwr&#10;J7btu50l1Wqqld7Lv5+FwlS9PNYWjCvk9zyn8qsY+1nrqgoeyT8IXkl6p3X1H26RY149oj3XwJJ8&#10;RHvn9odjXlvF3RDimdpFeB/kd+z9qst7XmudVgeXusPeiezY0GWrpqL64XHhfrde0bJOqnkqg2dH&#10;vxfyD4LfeyyT+HfllUzTBpmUOg1Zx3rdn7bnL+QdGkrP5aqA2wQAAAAAAAAAAAAAAMANOUcYPOmZ&#10;X05s/9eO6ZXCBW5T+QV9l/BF9rfG8quqvReq2uehVO2hsLbwXBuf/ldaX1XwJ/kF3WpZULKesS9Y&#10;t0juYGPIAOJctup+DaeaJ+A7R5uYRy2/AS+RLBAezdqb8LY6DWCnOh2IFck9SKiU9HD0+zs150Sp&#10;7PE59vGozeO+jPXxqC++d694kfSLx3L/dsyrHfOK3TY2nv1pk7dM2w9cyXT63NWy5/ncQlV5BwAA&#10;AAAAAAAAAAAAwI05Rxg8dcwrNT0Y29V+ObHdQ65Kvkuq1ASjX+QfqvuseSpQPrVM28q/KnjqsZxv&#10;sPxc7uUfUjsM+uE2ZY55lS7n9ZE75mVn6gPWq5ZfIDxR+3FjjSI1FbvTlvnHg5lqud/Pf+j08Sn1&#10;+jgRt6x3uO3K0f4QiZoBTZX8716x2X198dxGF1cIupYd96cEwtsG2aSy57Tt9efz98yhWGi7AAAA&#10;AAAAAAAAAAAAuHDnCIO7KkaWE9uO1V0x9tvEtg+lAdsK6bMsKHUv/z5Wkh5n6Muj2sNeIauCl1qm&#10;WmeXVP5BxjtdTtAX8/nNMW+pAOIYfzjmuf5G3I5Sfneg2Kj9jhJr8ijph2x/n3Ysk7bMcx3/Pqr9&#10;/KWW/8Ahn2V87N+ztfzvXpHIAtpFwH50eVZTITwdsX6p0+B8smsvbll+O2IbLonHMrU4RwAAAAAA&#10;AAAAAAAAAMBIS1cGd1WDnNp2ObHtvVh+QZ5zK2WBpVh+Qeo9n3DeUElHH57lV7l0I7+A14Nnf84h&#10;kvTVc9lnrSvEjmXEcr/O87P0Ioxc3YHRRN2DdHBbcvntt10h6yUlkr7Ljm+Rx/LHx8FC3e/rSN2D&#10;iWr5BcKnnkPtbXbffQctRbIK6dL5jst3ssflq/zvgnIob5mWtUzbKvydUyKPZfLA2wQAAAAAAAAA&#10;AAAAAMANmTsMHssdgikntv/rjG3vpYHaCW0fwHqSfzAql4XTQntpmVYrbFXwQvP0faw/5R/wWlOI&#10;HcOlHdPLge1kjnmlwgcQ57Z1zPs4or1iXDewcs/yGwwzNuQ7p68aNhgsbVn+Qd0DJzJ1719q9QfC&#10;XfN8bWSP+2f5B5L3z9XnQH3wUcnunhCpCaIP8bvncr7nLb4Sz+X+kFXI/yr7+/7U+EroAAAAAAAA&#10;AAAAAAAAuDFzh8GTnvnFTO1X6g5fDfU+UDshFbuvTO6A6aFa81QFf1T78/BFfs/BvfyqCK8pUP0k&#10;v4BXqXkec6xDPXD53xzzfIOKa+Lqc3auTuAi+FScjuR/t4Vz2GhchfvjgRCV7HjYpas6uNQEwreO&#10;+VO9l4XAHz2Xf5QFlMsB64TyuNtuovZBaC6l+gfcbD2WGSr2WKaW/T1PagYIpLLX4J9yv0YAAAAA&#10;AAAAAAAAAACARcPg5cS2I0f7U9s+lAZsK5Q72d8/JAz1WeEC8nuJ2qt6V7JqsH2ijvWPbXW+6qN9&#10;MlmAvU8t6YPCP+a4TLHc+8P8LL0Iq1R3cDLWsIrKuH7v1L8/THX+gHGXMdXtJTtGREfTHtX9Xklk&#10;od8utbqrVRd+XeoU7758By0lao7ZSw102m93I/fj1ibvmR+6KrjkvoPNXiR3Vfx7red9AQAAAAAA&#10;AAAAAAAAgBWaOwzuCsFUE9tOHPP+mtj2Xip3QGcJW9lj9yL/vpXyC2cP1RVG9w2e36v/b6i1nqrg&#10;sfwD+B8UvsIoLpcrWJrrcl8ruWOeqxI6bk8tC4T3+aTlB2HF6h+8cSf7e36S9K/d11tZFfC0ZR1X&#10;ePpJ7mNhpXkGjGSyftUey0ZqKrd/1nIDtEo1oe0XDQuEu+5mUGie/XAWqJ1PGlepHgAAAAAAAAAA&#10;AAAAADdgycrgUwPbqWNeMbHtvfeB2gnpsyxclA1YZ44w9aPan99KFljvE8uvKvgXrae69lf5BfAf&#10;FO41iOuQOeb9ca5OzOCLY14WcDtJwLawnFJ+FaV997VzSTqml5LeyAb7bGX7+fpo/qPag9uFuo8L&#10;kfrvONH2Xot61umTyz/UvQ8jl1q+SvWjmsfySf77h1LuCu2hJQob4N4EbAsAAAAAAAAAAAAAAABX&#10;ZM4weCx3UKmY2P6cVcf30kDthFLKgme+1amlJrAWUqLuILdP0E+yAFefSsuHzvYe5RcWyzVPFXYs&#10;598T10/kDgTmE9tfUqXuMGmscIHwKFA7WN5W/QOGIg07zoWWtEwrZZXAqwntuo6PH+XeTxQt276f&#10;0Be1tNclPdjW2MFl9cj1uuwrmkeS/pR/mDvvmB4NaMOX644QY3wSA2MAAAAAAAAAAAAAAADQYu4w&#10;uEs5sf3EMa+a2LY0TzBoqt9lYaDIc/la81QF7wrpFfILnqfyC4nO0fcxUvlVMS/lH4bH5Ug6ppee&#10;6//mmJdrPZXvx/rdMW+Nd1fA8h7U//7JND3sHFKIu1RU6h4sFKn/OPP56PfQYeM2kZpj/lbjB5dN&#10;vRvMsUrN8TaSfyDctb9Kp3ToSKx5KnkvOUgCAAAAAAAAAAAAAAAAKzVnGDx1zKs1LVSVqDsQXUxo&#10;91AWqJ2Qag0Lx4UIrx27V3fg6jio1sUnzFRoHRWTI/n1t1ZTqRS34b+ey2WOea5g4qXIHfOyM/UB&#10;l6WW3/5yTZWQi0DtfFb3371R/10EDteNNE/g+NC9rE+1pg3Qqqd35USuJlwfyS8QXqp7wKDrjjND&#10;+QwgGyPReu6YAgAAAAAAAAAAAAAAgJWYMwz+i2NeObHtZMa291yhoDrQNoYoNCxcVCl8YCh29GEr&#10;v7DcvfqrxkvrqbD9Ir/++lS6xe3J1P36qbWOAQ9TVep+70ciEI52pfrDxZHWUwm5CtROLffAqaee&#10;dbdH0+YKHUuvj/muELuPcmJfuhweeyP5BcKLjulpgP7s29kEaqvNR/nfIQYAAAAAAAAAAAAAAAA3&#10;YM4weOyYV05s2xU0/8/Etvcyx7xc0ypkjpHIL5S8N0eY+kXdASSfquCR/IJrnxUueDdFJr8g61an&#10;AT1Akt475uXn6sQZuCqc/+bZxrcQHcFF2ap/35no/JWQq5nbf3ZsI5M7lPzl6Pe4Z/kp9kH8Sk0F&#10;7rEqx7yfJ7b9QU1QPVJ/IPyPjumRpj+WkeYfwBDJPWgAAAAAAAAAAAAAAAAAN2bOMHjimPfXjG2X&#10;E9vetx855n+TBaO2AbblKxqwbCG/Kt1D3Ks7JPUsv/Dck/r/jkrTQ2chRPILdJU6/8AAXI7MMa8r&#10;kHiJcse8TFSxRTefuyp8Un+155DKlmk+249lx8lU/a951wAq16CpSqfvtzmqg2dqjvk+g736VI55&#10;cYC23x38HskC4WnH8rm6q5x3rePrXtP/Hh8bsV8FAAAAAAAAAAAAAADAzlxh8LRnfjVj+1Pb7mtf&#10;aoJYPiG2JYSuCh6rO2xWyy8olsrCS30e1B3SOqev8gta3Wkd/cV8kpHrZep+DdW6rsrgtfoD4UCb&#10;Wn7HLN99cgilTvfrqcd6kWwQ0Z+S/pb1eaP2fm/Vff6Q9mzvuDp4qvAB5H3l6UqXceeLUq9fR5Hs&#10;edh0LJ93TP91Qh8iSR8nrD/U/Rm3BQAAAAAAAAAAAAAAgBWbKwwe98wvJrSd9MyvJrS9994xr1QT&#10;Eqtl1Sjr9kUX8VlhHoNDL+oO4X2R39//1L+Icq0jIHsvv+DfWgcDIKyoY3rZs95vjnnbMR1ZOVel&#10;c9c+FSjVf4eFWPNUwO6SH/3uE/ItJb2RhZJL2SCIF0k/dt+To+Vdf7Prby10epwP+djcqzmPC1EV&#10;XHKfF6YKU/l9q9M7i7xIemxZtmt/lU7Y/r2GD1goNf4c8pzBcwAAAAAAAAAAAAAAAKzYEmHwamLb&#10;iWNeMbHtvdQx7zhAVCt8+HqsWqdBqKnu1f14VJ7bu1d/0KtWfxjwHCL5heoKhX+scVlqx7xI7mrY&#10;v4fsyEps1f2YZJpW1XlKtV5chmf1H8PvFSY07OO4+nYs/0rMW0lvZcHwD7JgeSrpu15Xqy7U/Ten&#10;cp+LHIe0M4WpnB6pOQZWCjdwJemZ/6fHMj4edNrnTzod1Jare3+Vjty2awDQoVI2YOCN7HXyYeT2&#10;IvndcQUAAAAAAAAAAAAAAABXbq4wuCu4V01sO3bMqye2LbkDnNJptdBE5wun9XlQ2CrlkdzB6M8e&#10;24t72jhsq/JYbm6uKuh7tcaHt3AbMse8StdbUT53zNucqQ+4XHfqP6a8nKEfkr1Hi6NpTxr2Oq5k&#10;74nD4G+1a+eHrGK1a2CI69iZ6/VjFck/rO5yr+YYGKoquNQ/oCOSheUfNT3U3nbXjo0scB4fTMs7&#10;1k9HbDOR311x3sleB1s15zyFxg9m5K4LAAAAAAAAAAAAAAAAWKQyeDmxbVeg6K+Jbfe1X+u0/76V&#10;IOdWKlwFzz1XMLry3N6To429Uuuosp2pfzCA5BdYxG1zBfTyc3ViAcd3Tji0ln0l1quS7V9dEllg&#10;+Bza9vUvGh+6LtUEwz/L3hOucHuq7mByrdNj8NT3WCTp4+7nqqX9KTLP5T7JgvJP6g9Xd6lloevy&#10;aHoiC5zv+9K1vxpzJ4LMMa/a9eedukPfx5XoQ2wXAAAAAAAAAAAAAAAAN2KJMPh/JradOOZVE9uW&#10;3BUh85ZpmwDbDOEhcHuZ3CGjvsCeTxtD2ppbJL+Ks7muO8yL6SK5X/euSsCXLlf3QIlE48OduB25&#10;+vexn3Se11Kl9mPrk6zKdDay3VoWtH4jO/5VjmU/OuYdB4hjTTsn2agZvDU2nNwm07DnK5IF7n+o&#10;qRaeDNxmrfZAeCTpq+w5zNW+v0oHbkvqDpBvZZXAi571c40/h81GrgcAAAAAAAAAAAAAAIArMUcY&#10;PO2ZX05oO5a7ynQ1oW3t2k4c878d/Z6pv+r1ORTqDxoNEckdjM49ttfXxt6zpleLD+GT+p/LWusI&#10;ruN80hHrbBzzSq3j9T6nrWNedqY+4LL53H3B5/gSwlbt+/1UFir+e9eXZEL7+1B4m0zdQepKp8F5&#10;V3i8z37dWmGrgk/pUyI7Pn+XhcPTAevW6n4t3e/aLDvWHbIdqf35f3Bsv83YAP6YSuYAAAAAAAAA&#10;AAAAAAC4InOEwaOe+dWEtuOe+eWEtqX+oGJx9PtvE7fXt63Pu68+oQPKL+p+Hmv5VSH3CVdX8vv7&#10;5pbKgmF9hoS6cP3Kjumu/cI1VwXfc/2NrlBoEbgfuFy1+o9rqc53Z46trMp03TIv2vXj++5ro3GD&#10;xLbqDmB/cqx3HCBONH4QS7z7OVe4Y929xvWnTSyryL4ZsE6p7ucuUXffuqa3iXT6nN/JBrsNkQ9c&#10;fi8ZuR4AAAAAAAAAAAAAAACuxBxh8KRnfjWh7bRnfj2hbcldXbHS675HClfltlYT/n4n6V+77489&#10;fZIsPFb1LDNEKvff9cVje6kuK1z95LFMrvFBLVynumVaLPc+MJ+hH2tTqnsfEYvgIvzk6n+/POl8&#10;d+coZBW8nx3LJLLBVD9kx+9o4Da6Bkdtdu3GHf0qj6aNqcR9uM7YCtXHErmD7GO9KFwgvMuQatvJ&#10;0e/PGldZvdK4QY3piHUAAAAAAAAAAAAAAABwReYIg//smFfM2HY5sW3JHagpjn7fBNieZIGhn9SE&#10;vw+3k/b0qZZflW5fkSxk1aWU9XFKG3vPWkcl4Hv1h1Nrha++juuUOeaVCjtwY81yx7w576iA69I3&#10;YCjSPGHjLrXsmPvT7nvRsVwk69ff6g5xt6kcbW7UHTI/Dm9nA7Yp2TEw2f1cKsz5VCKr4h0FaKuN&#10;6w4mbUoNC4SnA9o+bLPUtPOysXePSCZsEwAAAAAAAAAAAAAAABdujjB4PEObPm3XAdp2tf/t6PdQ&#10;gcY/HPP6KlZ/UdjK2p/kfgx8Ak59bUgWeOuqgHpOkfyChGupYI71c1XkDVVt9xK4/tbsXJ3AxavV&#10;f6y41/mDsLVsQNM7WTD8s7qPERtZiNu3innf3/tp197mYNq2ZftDQvKH+62xYeRDifyC4JXscfy8&#10;+16O2M4Qpew5qzyXTwe0m8ueh3eDenSqGLleNHG7AAAAAAAAAAAAAAAAuGBzhMFTx7zjQHXItsuJ&#10;bWc984uDnxOFCZ/V6q6gu+nZRiULT4WSykJ1XbbqDyn1tbG3lnC1TzivkLvKMa5bNGDZRO6BEPmE&#10;flyaSt375FjD95/p6J7g0j2r/9jTN3BqTrWsWvcb2XGyy72ayt4uhfrDypGsMvafat5LbdXBo552&#10;9m1lB79vPdZxSeQXBC8lvZUNMnvcfX8rC1OXE/vgs12fbaQD2v2gMOc25cg2konbBQAAAAAAAAAA&#10;AAAAwAWbIwzuUk9YN+6Z/98JbUvSr455lV6Hs0JVBc8d8/qqeroqkY7x4phXq78qeNTTxt6zxle+&#10;DCnV68qqbWpZuAu3KxmwrGu/kGsdAyDOyVVh2FVBHTjWd/xJ1b8/n1stO168VfcxLlJT2TtztNVV&#10;HTw/ajuV9F0Whs9btnXv2MZepia4navZT0W79iP5i+VfEfyd2veJhewx3A7Y7lC1/ELnrvPCORUj&#10;1okC9wEAAAAAAAAAAAAAAAAXJHQYPO2ZX05oO+6ZX01oW3L3vTj6fTNxW3t/dEzfyP33VgoblHrs&#10;2d6D+oOsn3rakKzfXSG3c+sL20tWabWauR+4TGXLtMyxfNd7/ZrljnnZmfqA61Cq/9jxSesIxJay&#10;oLGrSnQs6evuK26Zn3esm8oqUD8fTb/ftVUdTfcZuHa4TCwLc/+9+/pT/lXXo10fIo9lfSpo33ks&#10;V3psq0ste54KxzLphPYP3Q9c/q9A2wUAAAAAAAAAAAAAAMCNCB0Gj3rmVxPaTmdsO5G7798Ofs56&#10;lvVVqzss2RdUDlmtOunZXqH+4Hkqv7CTTwDsHDbyC3nVGlYZGrejPvo9kXswRD5TP9askrtCcnam&#10;fuA6PMt9nI81PHQ7p62kNzoNbh/KZJW9N0fTa7XvMyLZ3/ig0/OAWKf7oFg22Ot+9/1FFvD+U9I/&#10;u6/0YPlEp9XAM/md8zzJ73hZyr/y9Vb2GH7W6XP/rOnnE7UsEL51LJNO3Maj/AP1e8XEbQIAAAAA&#10;AAAAAAAAAODGhA6DJz3zqwlt/9wzv57Qdtozvzj42afSpo+iY/pG7lBp4Vh3jJee+X3B88ijDcmC&#10;W4XHcufgUxVcsgDXd0k/ZH9jNleHcPE+OuZttY5BEEv43THv/dl6gWtQy0LQLh/Vf4eKc6plfX6n&#10;7vOfSHZ8Oa6q3VUJff83Vo5lDn2SHcs+qRkIlXqsd9i/rGeZTP53TBl6l4RaFqh+I+mt7Jzknfpf&#10;C0PcqXvATjqh3VT2uNcD16tGbGvoNgAAAAAAAAAAAAAAAHBFQofB/+2YV01sO+6ZX05o+1fHvEpN&#10;3yOFCwR3BaL6gso+4S9fj3IH+NuqcR57Uf9zUylsv6d41PCwYCwLun2VVVL9qv7QPm5L5pg3NPx4&#10;TXLHvEyvw6/FjP3A5Yt2X3XPMr6Dfc6pkAWZnx3LZLLBR8nu90rt74lINkDpT53vb3UNdonkNyBs&#10;r5jQj1I2uGZKG1269tOu88M+++cnH7heNWJbxYh1AAAAAAAAAAAAAAAAcCXOWRm8mth2OnH9sW2X&#10;Bz9vAm4zb5m2kTtgXClc4CeWO+BVyR1ckyy8lnls64PWVbWymrh+Jgu//ZCF957UXxUfl6nvjgTS&#10;aaj5UK3hQcBrUqv7749EtX24pWru0PC3bL8b9ayz0Tr3x7X6q4THsr/1fvf7l5n75CtR97nJJ/U/&#10;J5cg75iejmwvOlh3zICgeuCy5YhtAAAAAAAAAAAAAAAA4EqEDoNHjnn1TO1K00IwSU/73w5+/m3C&#10;dg7lan88zlkVvC9Udyf3cxbLrxroZ60rpPQo6Y2sSuuDpvctkQX3DsOKG11HOA5+1d/fO+blYbpx&#10;0VxBSNdjh9sTy/anX2X70z93vycD23kK2KfQCtnxZ+tY5kl2LMk1ffDSELW6j4lZy7RYTXDdVzRw&#10;+XOpNexv77Nfp9a440A5YNkx7QMAAAAAAAAAAAAAAOCKnLMy+F8ztStNC5qnPfPLgz709cNXWzhy&#10;I3fwtFa4wM+93H93rv4K5D4VWktZ+HqNSlnl87eSfpKF33NNH7SwkT02U4KMWL/9IJFI7qDgmIqw&#10;12ar7vdVJv9wqO9yuByRXt9p4YcsCJ1p+vM9df051bJjjuuuGRvZIKPfA2+72H0dbvdZ0r9kx8J3&#10;Heu1DYbrG8Dm246Pe817hxip+7zn1xFt7Qe65KN6Muy84Vv/IgAAAAAAAAAAAAAAALhmIcPgUc/8&#10;ekLb8YR1+/SFfIrd91BVwaX2cFBfqGqraY/hXtSzrVoWUnN5VH8oq5YF3S5BLXt8P6gJwz1rekXW&#10;VBZs/K7XIUdcj0zd+75KVGzdyx3zMs82ksm9wBoksmPIn7JBM1/VPxiqT6XTfXg9ob1zyWUDksqO&#10;+YmGn3vUjnnvDr4OlzsctFKrPRSd6PVzFMuet6EyjXuuI9lr5uvI9X10harTge1EavZrY4LasfwH&#10;M9RyV5kHAAAAAAAAAAAAAADADQgZBk965pcT2o575k+pipg65hUHP28mbONQqdOwVqr+v/FLoO33&#10;VfT+LHeYLJVfNdAHTQ9TL6WQ9f/N7utB/ZXS+8SyyqZfFS4AieW9d8zLz9WJC+CqkB5yoA3WJ9br&#10;OyZ8lx1D0ont5nq9nw5xd4clVLJw9rZjfnzwc62msvfn3deH3fpv1FT3Ljra+rj7nh61e7x81/s1&#10;O/h507GMjzEVxR9lj1Emew3dT9h+l6JjeqJhleY3Bz/nI/qRDVh2TPsAAAAAAAAAAAAAAAC4Mv9v&#10;6Q54+qVnfjWy3UTugE+5+571LDfE7y3T+oJRucIEqzO5Q0alrCJ2l0gW6Ouz1fVUqqxkj8mz7O9P&#10;ZQHgTONfE5FePxelLHyXa9qgCZxXJPf7qe29fqtyWZA1apmXyoKp1Zn6gvmlsv1kqnAV3UtZWPeb&#10;ri8AW8vC7N/UfYzdqv+uHXtf1B62z2TvtcMBGEXLcrnsThbHPqo5R5gyiGMj2z+2bdtl//dvZP17&#10;LxsQUE7oy6F611bSMi+V/+tuH7rPNW5wwsf+Rf7n84j2AQAAAAAAAAAAAAAAcGVCVgZPe+YXE9qO&#10;euaXI9tNe+b/tfsesnJtfvR74tGPEFXBI7WHuw71Bc1e1F/JupKFs65RLXv+7mTVV9/KgnHlxHYT&#10;2YCA77LKuS8KOwAB4yWOeZljXiWC/ce2jnnZmfqAeSRq7nzwj6Q/d78nE9qs1exv38j2tw+6viD4&#10;oa2synfdMm8jq47tI1f34IqNXr/f2u6sUql9/xXLntNE0+9q0Xc+0uVOzb4klR03Hyf25VDRMd11&#10;F4hDGzWPzZi71hyu32crBtEAAAAAAAAAAAAAAABAYcPgc0p75pcj2/3Vo91I4YKKpU6DO30VICtN&#10;C9LvfZI7YPQs9+N4L7/H4YPGVcK8RKUsnPhWFla80/SgYiQLg32VBcO/yh77eGK7GCdyzHMNEqEq&#10;+CnXYxJywA3mF8mOBy+SfsgCuU+afqwsZZWO38oG3HzQ7QVeC1kgvGqZ90l2fPCRd0z/qNf7taJj&#10;uT86pv+m7ue5lD1/73ZfXX2QLFA+JRB+p+ZcYz+YKhnZ3qGuAHfquf7hnV62I7bfd6eYQ1QFBwAA&#10;AAAAAAAAAAAAgCTpX//880+otl7UHVKqZGHZMSJZKLZLKQuOjfFD7pDtv2RB3LGBpWMPstD1Xrzr&#10;g8thFcyxUlml1i6V7DGsO+YnsqBVn+O/75ZlskqiqcIFuStZuO4PhRkggH5dO8g72T6vyxvdVoDV&#10;l2uf+0b2mKYd89+J1/2SEjX7tSRQm5XsOf0m27fVgdq9BpHsuJ20zPM5L4jVf34h2XlOm0Ttx/1a&#10;dt6VHkwrZMHkomX5vvOsKec4iWzA1GH7nzWtUnik7nPOvv36Rs1xIZcNZhjiSXbO6WOr/ru5AAAA&#10;AAAAAAAAAAAA4EaErAweO+ZVE9pNeuaPbTuWu8/F7nvIirX50e+bnuXrlnXG6AuzP6g7hBfJwlZ9&#10;chEEP5TLglpvZEH7B42vYL8Xy4Jif6qpGr6Ru3o15vHeMa8UQfAuuWNe310ScF6xXt+l4LusanEy&#10;sd1Cp3dU2Iog+LFaNgCibJn3JL9zo7Z1DxWOeaXa92ORmiB4JQs8uwZq5D198PlbupSy19Hhtj/J&#10;jpHxyDZrdT9umWO9SK/Ptboqq3fJ5B8Er2XvIQAAAAAAAAAAAAAAgDl9l7u4J1YkZBh8LlHP/L9G&#10;tpv2zC9lAaVkZPvHKp0Gq/rCj1tND8g9yv03FHKHtY6rbrapRIVKl1IWlH8r6SfZY5Vr2nMbycJj&#10;L2qCmo8K93qFW+aY9/u5OnGBvjjmZefqBDplskDrd1lF55fdtGhCm5Vs//dBVoX63e73ckKbt6JW&#10;+7E1kl/g2fV+k6wiu0veM+9tzzI+24jUXQHdRy17TW0PpqWy1/BmZJtFx/RfHeu8qHmf1BpW7TyR&#10;+04Tx+7E4AkAAAAAAAAAAAAAADCvWJZp2MiyHT9E4dpVCxkGTx3zygntJj3zx7b9S8/8/2j+quBR&#10;zzp9Qa4+sdyB81ruEPej/EZ1fBDBJF+1LCT2QRYM3wcjq4ntJrKKqMchTowXjVwvD9iHa1Ope58d&#10;y72/j4P2BJI93veyQT//7L7fa9qgklr2HniQVf5+s/s5n9DmLSslfW6ZHsmer8ixbt7TdtEzvyvI&#10;Xcv/uO+zTCT7p2HjsWyXO70+n4lkx8HDkLavrr87c0w/nDfk3C2R/e2R5/K5eC8BAAAAAAAAAAAA&#10;AID5HedOY1kOY59NTM7cH/Q4V2Xw/05Y998986uR7aY980tNCyYdO64W3Bc0zzU9INwXgvri2EYm&#10;Cxf3eRAVXqcodBqaLCa2Gcteu8cBz3hiu7cmGbFOoenv22vnqpweOebFYbtxkyLZvmF/YvZdVgk8&#10;m9huKRvU8k42yOWDwgxygXlU+3E2kT1/XWq5K1RHPdvN1R7mjhT+hD6SvS6fNH4gzlanIfWNhlce&#10;LxzzsqPfE51W9d56bifRsCB4Ke7CAgAAAAAAAAAAAAAAziPrmB7J8hjf1dy5PTpDf9AjVBg8CtRO&#10;m6RnfjlTu5HC/V2VXvczVn8YfWpV8E3PNipZwKxNotNwU5tcFvhDGJVOA5VbTa+6nskCdofhz3Ri&#10;m2jnCjrD5Et34Maksn39d0l/y/btG00L19eyfdOdbF/1VmEGsqDbh47pG7kHrrn2ST53P8knrDvG&#10;vZp/FMbIZcfQ+mBaomGVx2t1n1v+evBzpNNBd1v5DYLY9ylyL/aqT3fiLiwAAAAAAAAAAAAAAGB+&#10;ifyyRYmaopRPnutgJqHC4EnP/GJC25FjXjmyzbRnfqWwQaf86PfjEvpt2y8mbC+Su1qo1F1dMlJ/&#10;RXHJ+kiFyvnUstfNYdjyWdOrsCeysN2feh0MjSa2C5Mv3YELUInQ8JxiNXcG+Fv2Xv+k6ZWcC0mf&#10;Zfuin2T7pq0Ip55Lpe7BV67jfSH3HUCinu1+c6zrI/Zc7nidF9lrd8z6pex1Wh5Mi3Zt+gx0k7r3&#10;UdlBe20Vxz97tL1fN/LsSy0LuJeeywMAAAAAAAAAAAAAAEwxNDsbyTKJPzSsYB8CChUGn1PimFfP&#10;0KZkwalsZNtt/jj6fdOzvE+YyOVJ7pDRVt1Bpxf1Pz61rEppPaRTmKSUVd59K+mNLIiZT2wzkr0W&#10;X9SERu81PTR6q3LxnvBFBfWwMjXV/3/I3tOZpg3yqGTHig+y8Pc7WYXxckKbmOZB7Y9/JPc5i+v9&#10;5lpP6j7OxPI7Vvzav0inVFYl/H7EupXaA9SbXZtRz/pdIfhYTVXv5GjeVn5Vwb96bH+vFkFwAAAA&#10;AAAAAAAAAABwXtmEdVM1eUSqhZ/RJYTBXbrCOn36wknJyHbb1HodvM7kDgHVmhbyTeUOm9eyQFmb&#10;R/m9kbsCaTiPSk1I81+778/yC6G5pLId8Hc1t27IJrZ5S44HfaBbvnQHLlyipsL/P7Jw6b2mnzzl&#10;ah90Uk9sF+F0Hb9ddxzZOua979lere73a9azru8yLpHsWDSmSnit9iB1IjvGJY51C8e8tiC45DeQ&#10;71H9d6fZq9UdBI927cSebQEAAAAAAAAAAAAAAPhIFSaPEKmpFv5V5BBnFyoMnvbML2dqtx7ZbtIz&#10;PxrZbpv86Pe+EvpbTQvePfXMf+hofyPpk0f7z3IHy3B+uex5fSMLcYYI68eynfFXNWHTjW4reBYP&#10;WLYW74shahEIHyLS6yr+32X7+nRiu6Vsn348sKSc2C7mU8ieo2Opul8PlbrDzZn693VdA+98BtZF&#10;Pcv4SjWuSngtC1QXR9OjXXsbx3plx7yoZdpW/QOyYrlD+4dK2fsxlgXI/5T9c/TP7uvvg2l/75Zp&#10;6xcAAAAAAAAAAAAAAMAQffnWMTJZ/vCHLOMQz7CNm3euyuD1TO2WI9aJdN4X02G14Ej9Ixy+TNjW&#10;o/orXW5bpifqD5Hv1++qSop1KGVBwbeSfpJV9t1q+nswkwVRf6gJoiYT21y7eMCy+Ux9uGZUUndL&#10;1VTq/1v2/ttoWuCzlr1W7/R68Eg+oU2c32e1B49dA7p+d8zLeraXd0xPd+tuRrY7VKRxVcJrWSB8&#10;2zLvRXbu1MZ3H1XLryr4J/m/f2PZ3/l1t16q7r852i3TV+0cAAAAAAAAAAAAAACgTzZj27GajMNX&#10;TS+EiQPnCoOPlfbMr0a0mYxYZ6xar0NUWc/yucb9TZJfxcm2IHckCxxFPetWsiqVuBy1LPx2JwuG&#10;v5MFxauJ7Say6qyHIdVMt12VlGDzcFvNN1DoEsVqqvHvq/7ea/oxq5QFVd/J9gMf5FfFGOtVq/14&#10;nqr7PCNX9/utb0Rnpe7Xy1dHu32Vw8dKNa5K+H5w1LFPsuPYscKz3S/yqwq+8WxPGnc8jWT7jWTE&#10;ugAAAAAAAAAAAAAAAJnOlwHM1NwV/f6M271a5wiD1zO2XY1YJwncB5f86Pe+sPaUquAvcr8hPuu0&#10;knokvyB4LQsQ1iP6hfUoZAHCN7uvEBWBI1nA7TjAGk9s95LUorLyWPmAZX+ZqxMLiWQnNU+yk5of&#10;u58zTTu5qfR6EMhbWeXjYkKbWJ9c7e+frnOBumN5yc6LYo/ttanV/tqKNO/ozUhNlfBowHpdgfCN&#10;LGB+2Fbh0V6l7srih1xV20OK5HenFwAAAAAAAAAAAAAAgGPvF9hmLMs67IvSpgv04SqECoP/2zGv&#10;nNDuz4551cg2z/mCPawWHMsdRK80PqyXyf0mqGQVoY89yS8c/6BpzyPWp5K9Jj7odbXgemK7qdrD&#10;rdcsX7oDF2xIRfVork6cUSIbLPGn7ATmq8IMnihk++m3soEe+8BrPbFdrNudTp/jSO1VriX3gLOs&#10;Z1td79WipQ/S+U7MU9mxJhuwzp3a99uJTsPlhUdbfSINqwo+VarbGpAFAAAAAAAAAAAAAACmi7R8&#10;zm+jplr4RteRFzubUGHwJFA7x2LHvGpEe5HOO3Lgq6R/ZC/Qrz3Lfh65jUj9VSDbAmNP8gsnfVZ7&#10;FU1cj1oWjDusJNxWSX6oWBZ03VcN/6rr3ElPqeh/63Jdd2A5lr3mX2Tvge+yfW86sd1KrwdzvNv9&#10;Xk5sF5elVnsYOVN7tepS3edOfXcuKTQs9H3OgXeR7PjyJP/jy53a3y+J7Jwt2f3+zdHGs/wG8WWe&#10;fQopXmCbAAAAAAAAAAAAAADgcmVaT64vluWtfuy+J0t25lKECoPPJXLMq0a0l47qxXSp3C/IWuOr&#10;C9/LHfrJdRpW2uzW67NVe6AM162UPe+HVYbziW1GsgPGYSj2UeveUf/isUwlArhTbZfuQGCpLJT6&#10;Xc0JyUbTTpZq2XvwQfaefLP7Odd1h+nRL1f7e+iT2gd8dQ1eidW/Py5apkUd66U9bVU988e41+sg&#10;t0stG0RRtsxLDtopOtav5D+I71fP5QAAAAAAAAAAAAAAAJZyzsJ/viJZ/uX77muj9QTWV+ccYfB6&#10;wrqJY95/RrS3xhesZEGuesR6sSzw1aWWBQYPZbJwYp+yZV3cnkr2+vwg6V+778+aHuRLZK/dw8Bs&#10;pnXtrCOPZfKZ+3ALfl+6AxPFairg7+8Eca/pAx1K2Xvtnaz6d6j3Hq7Pg9pDzfuBCIdyRzu/9Wzn&#10;D8/1YvVXpi5kx5Tjr32l+3dqr3reJ5G9Bzcey9bqDoRHu3bqjnUjx7xjqedyAAAAAAAAAAAAAAAA&#10;S4i0zJ3Ph0jUVAt/EndNP/Gvf/75J0Q7f6o77PJZ46tLuzp3p+EVZX9onS+CNxoX8HM97pIFxJ4P&#10;fk9260Q97da7PtUj+oTbkchef78pbIXvXNK33fcqYLtD9b2/JKueXs7ek+vns28uZMHNpUWy18X7&#10;3fc4ULu1mtd+IULfGCZR9/H9+Hzpq9pP4CvZsb9LLHuv9q13Lzvpdqllwe8+f2v8IKGt7Dyo7lku&#10;kv1dbdupd19xyzzfc7cgJ9oDvVN3VXMAOLdY6/wf/FgtzusBAAAAAAAAAABwmzbyKzC8NoWsEOl2&#10;2W6sw/9bugMOSc/8amB7sdb5IXSucaG/TO6gaqnxQfB3IgiOfqWa11kke03+qukVvrPd15PsvZHL&#10;KtIWE9qcQyUCI6HksgDpWiVqXt9pwHYLNQMfyoDt4vaUkr6o/W4hL7LX7r7S9h9qD4PHstd30bGN&#10;SnZuELWsF6s5l/nV3VVp10ai/td9ofEjTze7bXyQ+zyrlp33tJ0jRS3T9lL1/zMR98yfS7HQdgGg&#10;zUbuu1mtRaF1DDwELskSg97GuqTBcqns3PQSFGLfCQDALUh1Oecnkt2BEAAAANfjkq5Dci6KS/Z+&#10;6Q6MlO6+nmQZji+64QKc/7d0Bxyinvn1wPayUb2Y35cR60Tqr7r5cLT8i/wCuh9EKBHD1bId6p2s&#10;2us7WUi8mthuLAsJ/ymrEPsiC5REE9sNYcx7F+3W9ljGstfZV9nr7rssxJRObLeSvU8+qHmfPIp9&#10;LsJ4Vve50Ub2Ok5kr8Gu5X5ztJ+oe9+bHfycOtrw3dbeH55tdUnU/N0upYaHWH7xWCYe2GYI5QLb&#10;BAAAAAAAAAAAAAAAlynWerO1viJZxvCHLO+VLdiXxaw5DN6nHLi8T6XKc6s0rjLRvdwBo+eDdiNZ&#10;kDbxaPduZH+AY4VsQMKb3deDrPrxFJGaW1LsA7r38nttzyFfaLvXqNLyAcZMNsjmu+zE4EXTq9xL&#10;9jp5kPRW9l64202rJ7YLHKslfXbMT2Sv70d1H+szx/ofHfP2we5U/u+Z1GOZwrMtl0j2d296livV&#10;VE/3kXosU3q2VcrO3d7KRov/S68H9Q1RjFwPAAAAAAAAAAAAAADcnmzpDgSWyQLhP2QZmXjBvpzV&#10;msPgaeD2ssDtheAKbXWJ5b7Ndn3QbiT/IPhnWbVQILRKFnLbV0P+IHdlWl+J2sO7oaSOeaVu+JYS&#10;M/m9Z34SeHuJbDDBV9lthb4qzOCCUs3r/V+7789aPuyO2/Cs/jCwq8p9pPb9aNf0vWS3TFe7XevE&#10;PctUCvfe2d9ZwmUr/3OzxGOZWt0B81zNoKm3u5/Lg/nPGnec+TZiHQAAAAAAAAAAAAAAcJt87ux+&#10;iWJZRmZfLTxdsjPn8P+W7sBI5cDl0xn6MFWtcZWFn3rm36kJ2T7JL6y0lY2CAOZWy173uey1msgC&#10;hu81LYQby0J+m93vuaQ/ZKHIakK7XfqCyxgul3v/Fk1sP5IdC97vvscT29urZa+zOV9vwBAfZCey&#10;kWMZ17z3Oj0/yXrW2S/zvmeZY6n6B6IVCjcY5GX33bXNR0k/qz84Lln/i55ltrtlMtljWO5+rz3a&#10;91nmePl84DoAAAAAAAAAAAAAAOA2xQpfoHONst1XJemLwhSyXZ01Vwb/t2NePbCtoeGkc9hq+N+R&#10;yl2Zs1ATAvKpgLnvR1fVSmBupSx491ZWHfVOYYJsmew98ENWOdx3YISvbcC2YCr1hyqHSmSvr++S&#10;/paN8tpoehC8lFUPfqfX1e6rie0CIdSy12Y9cv1Mp8Hvjx7r/abh+1mf87M/BrbZx+f86LhKd5fU&#10;c5uVrNL3o+wYV3uul3gut5cPXB4AAAAAAAAAAAAAANyubOkOnFksyxH+LcuPpEt2JrRzVAavRq6X&#10;BOxDGrCtUL6MWMenKrjkHwQvRBAc61HJArXb3e+ZpF933+MJ7Sa7r3s1VVO/aVgg79DY9dDvd03b&#10;X8d6Xf07mtifvUq2v5zyugHOqZQFwr9q+P4zku13t7vfU/mdk6UDtyM1wfPasUyxmx+NaL/Li9wD&#10;UGrZ49dXYf2XgH06lo1Yh7tWAAAAAMNtdJm3QfUdxBpS6GILc/tdFHQYI1H/5xBr827pDgAAAAAA&#10;AFyoS7w2Gspm91XJioLmuvBM2JrD4C7fBiwbaX0XqXMNf1w2cv8dn3dt+gbBS1k1W2Ct8t3Xg+y1&#10;n2pc5dlDkZod+YssCPjH7nvp2cZfE7YPt1z2vAyRKcyggWOFhr82gDUpZXdd+KrhQe33svfjJ9lA&#10;mjml6q9oncvv3GaIF9kdKbrUsg+TvzuWSQL259jQu9pUCn93BQAAAOAW/Kp1FhJxqbXMtYpEl/VY&#10;DfkMAY1Il/U8AwAAAAAAYJxE68vVLiGWZUieZPmUL7rQrNg5wuBjRYHaSQO1E9KYquCfHPMqSY+y&#10;F+TGo61SFnCqR/QDmCKS/0Ek0el+YB/OzRQm+Juq2UdUaqqGJ451igDbRbta7grA97L9V6Km+ndo&#10;pew5/q+aCsnZbl4lv4E8tS70pABXp5Yd7zeyc4TIc71MYavru+yD5y7fFD4MHu++KscypewOKl2D&#10;VGL1VzYfI9LwyuBjzi0BAAAAXOaHHfnSHQAAAAAAAABw8W65KnibSE2R2VKWw8h1QRnbNYfBk0Dt&#10;DK2sOLdKw8Okj3IHX+9kL8J7j7ZKEQS/VqnncrH8g9S/ei6X6DyhwTnFsvfQ/aK9QKnu1/I5blGb&#10;6LwfBBeey5WygHqfSgTWcWorO0HNZIPLYo91ogFt/0fuQWsumew8xiXX8LsG9Knk917Zyo6Fm475&#10;icIPErrXsGNqIek5cB8AAACAW5Es3YERfl+6AwAAAAAAAAAuXrZ0B1YsUVMtfCsLhlfLdcfPmsPg&#10;LsWAZdOZ+jDW54HLR5I+OuZv1ZSq71OKIPgYsfyDc4lnm7/IL+g1pE0AlycNvNwcCs/lKlkouE8t&#10;/yC677bRr5adM2xlx5VMNsozHtleIelB9lx+ndCvaNef0rFMvdteOmE7tezkfKvhJ+gP6h4okirs&#10;6zSS+7zvWK3+MD0AAACAdunSHRihEv8rAwAAAAAAAJgm0fi8yC2J1BSXLWSFOrZLdaZPqDB45ZgX&#10;BdrGGLHW9aKtNfw2nvdyP4b/0e0FwR/lX7HaJQ3QBgBcu3TpDngo1X98qyX91TK96Pj5mpWyMHg0&#10;Yt1KNrBtezAtm9Yd/ab+AQJ/aPxrsZT0QeNHadaywPX3lnm/jGyzy72GPS93uoDRpwAAAMBKJUt3&#10;YIR86Q4AAAAAAAAAuHi/Ld2BC5TuvlZbLTxUGNxVCTTR8IvU6diOzNROKFsNC2NH6q8O+cmjnVLX&#10;EwSXpGdJP0vaLNsNAMBKJJ7LZS3TPsmOjw+B+rJ2mezENB64Xi07kX3W6/OJdHKPrE99j38u6/dQ&#10;tcKcA5W7r+Roejyx3UORhlUFz0UQBAAAAJji56U7MMLvS3cAAAAAAAAAwMXLlu7ABYvUVAvPZdds&#10;86U6c+j/lu7ASJXnciGqR4f0ZeDy95peWb3UdQXBpaZC593C/QAAXL5SdpzcLtuN2SWS/pT0VeMC&#10;zB9kd+aoj6an47v0P7H6+1Spv3p4mweFOwcqWqYlgdqWLOweeS5bi/MgAAAAYKpk6Q4MVGnc/0UA&#10;AAAAAAAAsJcpbOG7W5bJcjg/ZJmaeMG+XH0YPJ2xD3uFLED2We7Qda5hZeEjDasO2bXNt7quIPih&#10;rezvq5btBm5MsXQHrly9dAdwU7ayY3e5bDdmFUl6kfRd086Lio7p/57Q5qFsQh+6VAob8v+rY3oa&#10;oO1Yw+54cif2lwAAAMBU6dIdGChfugMAAAAAAAAALt77pTtwhWJJn2Sh8K9a6Nrz/1tiox7iQG2E&#10;aKfNO1nAqDqanqm7ouMSVcEzWQDss643MF3KAuEv4vYFt6SWX3izVnd473i5SnY3gUSX92HgNflL&#10;3e/lWhYG/WP3veppK9KwKl/pgGV/kf8+OhYj6tboTtdfDfxedrIZTWyncMxLJra995uk555lfpf9&#10;Tb6KkX0Z2l4coO1PA5YtRAgEAAAAmCpZugMj/L50BwAAAAAAAABcvGzpDly5bPdVyTLDW52p2F+o&#10;MHgVqJ29OEAbaYA22lTqDgP9NmKdNpGmVwXf28heXF9kIas6ULtrUkv6IAuIPS3ak+tSyu/1Ukr6&#10;r8dyhed2fZebQ37wc7r7+mX3PTp3ZyDJXl/78HcxcN164DpD259DJALsc6tkx4xy2W7MKpUNkoqX&#10;7cYgiay/lWOZcjc/9mzzP+O706qS7Veio+m/TGw3lX9V8Fo2kAEAAADANPHSHRio0nX/HwsAAAAA&#10;AABgfpnIwJ1LLMuy1jpTscq1hsFdas/l5ipnX3RMj9U9amKJquCHIlnFyV9lVc2v1bPsQ5Gvuoyd&#10;Vi2/D3Eq+QXaKvm9F0td56CA0Aq9fr/HomL4OVSyA+A3WTi/Xq4ri6hFgP2QT4B9yPZzWZC2HtCH&#10;S5NK+nPA8rXsPOW9lq+Ml6m/OniuYdXBQyt1+hpOJrY5pCr4F13v3V4AAACAc0qW7sBA+dIdAAAA&#10;AAAAAHDx5srUol2tM17bDRUGP6fSc7l0pu3/1TF941hnO6D9SOOqglfqr2hTjmj30hSS3sgC4anH&#10;8qXsTffNY9lafo+h73K4LJXONErnxm3F43xpai0XYE9kFbB9fJb0GHDba1UOWPZZ9rjUu69kxPa+&#10;Kdw516/qD4P/Lv8w+NSK3W3a/t5kQntpS3tdKt3GaxgAAAA4h1+X7sBAvy/dAQAAAAAAAAAXLVJ3&#10;sWPMI9cZC1aeIwz+85nWOZRovsrQZcf0rgD3VsOe0CcN63su6UEWEEol/abucv5dQfZrU8sqoD+q&#10;v9pmvFu2nLNDAIDgNvI7ZtaSPmgdVdTPoVb/ALFCViG9Opi2lT2eY7YXSiZ7Pl1tlvIbACfZeVFf&#10;e0OVLdOiCdsZUhX8bkT7AAAAANolS3dggEpcuwQAAAAAAAAwTab5MrVo98c5N/Z/gdopHPPiEe2N&#10;WedQOnF9l6Jl2kbdb5QhVVtiuSuM79Wy0NYbWcCt2k0vZEGhumO9YkBfrsGj7PGpHctEkr7Lv8oo&#10;AGB5T7KK4FHPcoXsWFnM253VKTqmV7IBUO/0Oggujb81Tde2xso8lvE9t4oU/vhedUxPRrSVyv+c&#10;tdDtvY4BAACAucS6rA89vizdAQAAAAAAAFytfy7oK53nIbgZlYYXNsZ4tcblcEYLFQZfm19marfo&#10;mP5bx/TKsU4bn+qQpSzEdVzR81DcMq12LH/Ncklv1V8950nSV13WB0EAcGti+Q/geZYdL+vZerNe&#10;3zqm13Kfl4wZkVgq7GP83mOZ7YD2Pilsxb+yY3o8oq0hVcEfRrQPAAAAoF28dAcGypfuAAAAAAAA&#10;AICLV8gypz/J8pSfxR0J55Sfe4Mhw+B1wLamSmdqt2yZFju2N6RqS6z+quBbWbCtrR97XX0pBvTl&#10;2lSyHdhzz3KZLGSYzNobAMAYqfz20bXsrhC3HJ4tO6Yncg962qr9fC7t2V7eM3+ITP0DsyoN+4fE&#10;p4r8EG3bjge2kcr/fHXbsU0AAAAA46RLd2CAUrdZ4AMAAAAAAADAfEpJj7JM5U+ykPhWXIsMaUxB&#10;xklChsHLjunxiLai0b2w7Y3Zpo+2SpsfHctvB7T91DP/Qfamq3uWSzqmd1UJvSU+j2Es6U/1B/MB&#10;AOfzKNs3Rz3LlbIT1XzW3qxfqe5jXdKzbt4xPXasE/qW5ZnHMkO2maj/PGuIqmXarwPb6LqrTJvP&#10;A9sGAAAA4DbXXSXn8PvSHQAAAAAAAABw1WpZzvVO0htZ7uZBt118eKpaF14ZvEs8Yp3EMa8v1JyO&#10;2J6vsmXapmPZrfyrpadyB5/u1F/Veq/rw4zSc/1rt1V/dfVIVkU0dCVRAMAwkSwE/slj2a1s/17N&#10;152LUnRMT3vW6wpZu9YrZY99frT9z7uvrYY9L+89lsl7l3htIzuuh/BXy7RowPqx/AedbcVrGgAA&#10;AAgtWboDA+RLdwAAAAAAAADATSllWdV3sqrhH0R2Yah8iY2eozL4uQ2tzOir0ukLeqPu8M+QMu+u&#10;kNuzhlUYjzumFwPauHalbGe17VluIwshJrP2BgDQJpH0Xf3h5Vo2aMrn7hm3pC2wLPVXwCvVfk7X&#10;d35VyP4B+Nfu652sovujmtGj7+R3PpKpP1xda9j5kRQuEF62TEsGrO+6q8wxqoIDAAAAYUWa766S&#10;oZXiAxYAAAAAAAAAy6llwebjquH5Yj26DEOyw8GEDIP/1zEvCridPulM7ZYt07rCPJX8X/Cpuvtc&#10;yN48Q7S1VQ5s4xbUasKDLoksEL6ZtzsAgAP3siB43LNcJb/BPbeo6JieeqzbVh08G9uRA4Xs+XpQ&#10;f3DfZ3tjbpe+0fQ7f9Qd033ajERVcAAAAGBJydIdGGDM/zwAAAAAAAAAMJdSVtx4Xyzww+73aqkO&#10;rVClK68MngTcjkus+Sq7HFfYTNT9dw25UP/UMb1Wf1D5WNIxvRzYzi3ZykasVI5lIllwrOu5AgCE&#10;EUn6Kr/9bS7bf5fzdeeilR3TI/WfK+U6DTxHChMIl+wfgb6K1z7VswuN+4dio2l3/ig6pvu0l8k/&#10;iE5VcAAAACC8ZOkODJAv3QEAAAAAAAAAcMhlBQHf7L6oGr7g3x8yDF4HaieesG7aM7+e0HZx9Lsr&#10;pLT1bHOj7g8gvmh4wCnumH4cZMdrpSxQmPcsdy+/SrUAgOESWUA381j2QTa6sJ6vOxevVncgPPZY&#10;N2+Z7hPQ9rXtmZ/I73jbVsXcRyI7pj8q3B1sfNrxfQy3YuQsAAAAMIdflu6Ap1L8TwAAAAAAAADg&#10;clRqrxpeLtWhhSx2x8dzVQaPB7QzZNljc17MLw5+jtQdVsvlf6H+U8f0ShZOGirpmF6OaOvW1LId&#10;0EPPcoksPJbN2x0AuCkb+VVqrmWDd55n7c31KDumpx7rtoWsU4Wroler//wk82hnq2mDAj5J+qHh&#10;ofCiZVrSs07iscze2JA7AAAAALdk6Q544n8CAAAAAAAAAJcsl2Ux38qqht+p/U7116TSglndc1UG&#10;jwNuxyV1zKs1vppKcfR7pu7AkG+y/1Hdj8udZxvHusLwxcj2btGzpHdyv54jSV8lPc3fHQC4ei+7&#10;r6hnuUJ2cljO252r0nVnEJ/Bc6Xazx9CVgdva//Qbx5t1Jp+i51IFgr3GZAwhe9jV4jXOQAAADCX&#10;ZOkOeMqX7gAAAAAAAAAABFLJiv19kPSTLJ/5rOvLRuRLbjxkGFzqfnL+HXg7bSK5L+YXPfNdvh39&#10;3hXmqeT3hEaONgqND28nLdOqkW3dskIWOCx6lruXBceiWXsDANcplt1pYeOx7Gf1D9TBqbJjeuK5&#10;ftsAt43CDfL7b8/8RH59/Ty5J832fAPhZcu0X3vWyTz7sdgtgwAAAIArlyzdAU+5+P8XAAAAAAAA&#10;wPUqdFo1fKvLvy66aN4jdBi87pieDGhjyLKH0p75XdUxfRQHPyfq7qPvk/lJ3QHisVXBpfZwVjmh&#10;vVtWy4KHfQGzVNIP9b/+AACNTBYET3qWq2WjAh9n7c31Kjumx57rb9U+qOzT8K60amv7mE918ErW&#10;1xAi+QXC+4LsxzL5DR6rFO5vAQAAAPBasnQHPP2xdAcAAAAAAAAA4EwqWU7iTlY1/K0ss1ku1qNx&#10;Ki3c59Bh8OMK2mNEI9dLeubXI9uVXofBuyp6S37hnVhWUbrNZ42v5J12TJ8SgocFED/I/fqJZMGx&#10;x9l7AwCX70nSV/Uf70vZCV4+b3euWq3u84rUs425q4P32XguF6o6uNQc1yPHMvXANn1C7RJVwQEA&#10;AIA5/bJ0BzzlS3cAAAAAAAAAABZSynKYb2Xh8EupGp4v3YHQYfCqY3oaeDttfnXMqzX+xVAc/Byp&#10;O5RUyC/I/dQxvZb07NOhDnHH9HJCmzC5bOdS9iz3Sf3hMQC4VZFsH3nvsexWtt+tZuvN7ag6psee&#10;6z93THcNjvPl04dIfoHwSmErakeyQQtdypZpqaOtzHO7W8/lAAAAAAyXLN0BD7nW/6EGAAAAAAAA&#10;AJxDrfaq4cViPeq2ePG/c4XBpfkDsqljXqHxFSwPq51vHMv5PJmpusNAD5p2oT/umF5NaBONSrYz&#10;ee5ZLpX0XZfx4RIAnEsq6Yf6B4fVshO4u3m7c1O67toSe65fqz2gvBnQRpefPZfzrar9WWFDE6n8&#10;Q9x97fjIxXkbAAAAMKd06Q54+GPpDgAAAAAAAADASpWyquHvZOHwD7JMS7VUh3ZKraBoc+gweOmY&#10;lwTe1qG0Z/5f8g8cHSsOfu6qglnLr5Ljp47ppef6Ll2V0cuJ7eK1B1lIsXYsE8sC4ffzdwcAVu9e&#10;fndNKGUna9tZe3N7yo7prjuqHPvcMi1S93mNr3TAcrHHcpXa+zpF1x1dqgFtvPdcjtAHAAAAMJ94&#10;6Q54ypfuAAAAAAAAAABcgFp2PfVO0htZod8HLVM1fPGq4FL4MHit7pBsFHhbh5Ke+YXGX/Avdt9T&#10;Rxtbj3Y26g49Pfh3p1PcMq0M0C5ObWWBxbJnuSdJXzV/VXwAWKNItg/sCtMe2spvv4rh6o7p8YA2&#10;KrUHEjYD25mybteAvGPPCntiH6u9OnjlWP5Y6rGdWgyEAAAAAOaULN0BD7nC3u0IAAAAAAAAAG5F&#10;KcuMHFYNf9Z5qobnZ9hGr9BhcKk7yJXMsK29vuqWxcjtFwc//+ZY7ktPO5G6q2fmChNailum1QHa&#10;RbtSfhVsM1mV8GTW3gDAuiSyfV/msazPHRcwXtExPR7YTte5ztjq4EPX28h/cNUHhR1Y4FvZWzp9&#10;XKOWaW3yAdsAAAAAMFyydAc8cLcgAAAAAAAAAJiuluUwHmRVw9/sfs5n2Fap8wTOe80RBv/WMf3n&#10;Gba1lzjmFbvv0Yh2D/+WzNF+1dPOvbqDQCGqgicd07ueC4RRywKMdz3LxZL+lAXZAODabWT7vLhn&#10;uUp2i5bnWXsDqfs8JRnQRqH2YPlGw4Pl2Yh1Itn5lI9aNmCrGLiNLtmEdRPP5Qh9AAAAAPPqKyay&#10;tFrcLQgAAAAAAAAA5lDJ8kkfJP1LYauG/x6gjSDmCINXHdPjGba1b9fV9jeNr/xS7L4n6g6T9z2Z&#10;saSPHfOeFeYFFXVMrwO0jX5bWaCxciwTSXrZfUVzdwgAFhDJfz9XyPab5Zwdwv9UHdPjge187pj+&#10;MrAd191WXD7K/xhaywLhbzQ9UBGp/Vyy8lg39dxG7bkcAAAAgHHipTvQI1+6AwAAAAAAAABwI3K1&#10;Vw2vR7a1CnOEwcuO6ekM25L6g96Fxodvi933rGN+rf6A0aeO7dfqDlUNlXZMLwO1j36lLNiY9yy3&#10;kVXMTWbtDQCcVyL/OyB8loV06/m6gyNlx/RkYDtFR1up/M/zIo2vtB3Jvzr4XiW7g8fU11zU0Xaf&#10;Oe+MAwAAAMBPpPWHwblbEAAAAAAAAACcX6WmavhPsnzJs/yyt6XCFIMO4pxhcCnMRffjUE3fLT4L&#10;jQuiFwc/v+9YJu9pI1V3MO6LwgXh/t0xvQrUPvzUsp3CQ89yifxDkwCwdpn8BrnUshOmx1l7gzb/&#10;7Zg+Jqj8pWP6k+f62YhtHvqoceeThewYPVbquVzc8zsAAACA80uW7kCPWiuqHgMAAAAAAAAAN6yQ&#10;5T/fyqqG36m7avjv5+qUjznC4NLrIPWhOEDbx20kjmXLCdupD7bXtY2uQNTep47plWz0QCiJYzs4&#10;v2f1VyCNJL3IPzwHAGv0JOmr+u/AUcpOkop5u4MORcf0eERbW7WfXyTyq9rdN4ivTyR7zcUj1i0U&#10;7q4sXeKj35OZtwcAAACgX7p0B3rkS3cAAAAAAAAAAHCikuVkDquGf1aTS94u0KdOc4XBy47p6Qzb&#10;crVZ7L6PCR791dN+KXfYfONY97PCVQWX2kN4ZcD2MVwhGxlS9Cx3L+m7qBwK4LJEsn3Xvceyz7Ig&#10;eDVbb9Cn7pgej2yvK1D9Sf0DA9KR2zyUSPqhcVXmnwNsf4jozNsDAAAAcOqXpTvQ44+lOwAAgEMh&#10;6V8X9AUAAIDrsvT5JeeiAA4VsqzKW9n7vl6wLyfmCoN/65j+c+DtpJ79iEa0Xe2+v++Y76oKHqm7&#10;4nOl8CMCkpZpdeBtYLhazWgQl0QWqszm7Q4ABJHKgrhJz3K17FYpD/N2Bx7KjunxyPa2ag/3R+q+&#10;K8p+/thttvkkO35GA9apNa7qXj1inSGqmdsHAAAAblm8dAccalEZHAAAAAAAAAAw0bkrgyeBt9PX&#10;XjFhu9Xue9oyr5b7Ir2rMmZfMHioru2UgbeD8R5ltwqoHctEkr5qXJVTADiXR0l/qj98W8oGw2xn&#10;7Q1CSEau1xXyv3e0OXZbLon8XpOH/upf5EQ5Yp0hqpnbBwAAAG5ZsnQHHPKlOwAAAAAAAAAAuHxz&#10;hcErtYdaksDb+bWnD7XGVQXfr592rJ+rO9ibyIJQbQqdpyq4JP038HYwTS67PUDZs9wnDQ+1AcDc&#10;Itm+yVX1eW8rC4KX83UHIxQd06OR7eWONl86picjt9Un0bBjZzFiG9WIdQAAAAAsL126Az3+WLoD&#10;AAAAAAAAAIDLN1cYXOoO2qQT240Ofk48tu9axqWS9L5j3hfHel0BKCl8VXCX8ozbCumHrPJsvGw3&#10;ZlHJAuHPPculsschnbU3AOAnkfRdfvuku91XPV93EFgyYd2u85pE7QPjognb6pPIb7DCWNWMbZcz&#10;tg0AAADcumTpDjhUojI4AAAAAAAAACCAOcPg3zqmJz3rlT3z9+tHcgeG/9p9dy3T14e0ZV6l7j7e&#10;q/vvKzSuEmWfru3VM2xrbqns+fokC0P/KWmj66uS/aD+sGQk+/sf5+8OAHS6lwXB457lKtlgl+2s&#10;vcEUZcf0aEKbhbrPbT7p9HVTT9iWj3v5DVqoZ+1FI/Vcrp6xDwAAAMCt+3npDjjkS3cAAAAAAAAA&#10;AHAdlqgM/kvPerVn+6nn9mPP9o77EKs9aN1VFTySuyLlXFXBo47p1UzbO6dUVmn9x+57umRnAttK&#10;eqf+wQ+fJH3V9QXiAaxbJNvvPnksm8uC4OV83UEA/+2Y3nde1qfr/CbS6esnn7gtHz7Vwcu5O7ET&#10;eS7XNYASAAAAwHTJ0h1w+H3pDgAAAAAAAAAArsOcYfBK7YHkJFD7fe2Uu+9jqr+U6g4ebzumP6k7&#10;9FNonqrgLtWZtxdC3DE9klUI/1MWDH90LHtJSlkgfNuzXCarzJvM2hsAMImaOzP0+Szpg66/snEk&#10;ezy+63Lv2FB3TI8mtluo+ziW7b72Ks1/PpQq/OCxcuR6v3ouV41sHwAAAEC/dOkOdKjEoGoAAAAA&#10;AAAAQCBzhsGl9sBPojBVjl0Bm8PtxiPa/q+k9y3Tt2oPUyVyh+bmqgoutT8O9Yzbm1PsucwnWSh8&#10;H1aM5urQGdSS7nZfLrEshHg/b3cA3LiNbN+a9CxXywazPM7am+VtZHdn+FtWKT2Rf8B3bcqO6XGA&#10;tl3nOS96fZweek5USnrerbf1XOc3j2WKAX2oBix7KPVcrhzZPgAAAAC3ZOkOOORLdwAAAAAAAAAA&#10;cD3mDoN33fY+daxTeLSbyH0x/3C7ruVcfUhbpnfduvOpp61iRB+6JLJw2pMsHJy2LFMG3N6apbKQ&#10;2Y/d93TJzky0lfRW/YGzJ1kwMZq3OwBu0JNOg7ttSklvdP47XpxLJnsc9gHwbMnOnEEcoI1KFthu&#10;E8kex73Csexxm+9kx8YH2cCDu920PpnHMkN0nc+6xPI/By1HtA8AAACgX7J0Bxy6rjMDAAAAAAAA&#10;ADDYEpXBpekX4lO5w2rlwc+u5bokLetVav97NnKHkKdUBY/VBL//lPSPLAD+IqsQnUxoe43GVluN&#10;1FSz/SELjMUhOnRmpSz0lvcsl8mvci8A+Ijlf+eBZ9l+qp6tN8tIZMfaH7IBNxt1nz/E5+jQDGrH&#10;vOPzi3RE+58d28iO2nyQ9EE2EKo8mF7JjoF36h5wUKj/OBmp//xvSMC7b3ttPnkuV4xoGwAAAICf&#10;eOkOdKjEoFAAAAAAAAAAQED/b+b2q91XfDS9L/Rbyx3i+aVn/XL3Pe1ZrsvPLdO+dCzrCvsU8g/5&#10;xGoqnv+q9kC6rzEVLK9FLHtOPsleB19kIa56qQ4NVMsCcvdyV5xPZIHwB1mYDgDGyORXDbyWBXTz&#10;WXtzXrHs7/+oYQGBIcuuSdkzP9HpIKNy9/Xt4OcutSwQ3nXsetHrgQS5xr+e/lB/9e9E7nOw2jHv&#10;UKH+u3Yci2UDCnzc8jkbAAAAMLexhSfmli/dAQAAAAAAAADAdZm7MrjUfnE77Vmn7JmfOOZVGh7a&#10;OVSrPWC0bZn2KHcorOt2n5HsMXiUBXr/VlON9JP6K59fqyhwe4ksfPb37nsWuP05PUt6J3dYLZL9&#10;XT5BTgA49ig77kQ9y5Xyu2vBJYhkId3vsuPuky433H0OiezxepE9Zv/IzluedtOTo+Wf1X0OFsu/&#10;Wnafrm0MUXouN+YOL67BXMfyEe0DAAAA8JMs3YEOXdeMAQAAAAAAAAAYZe7K4JJVPLxvmZ7Kv2r2&#10;scQxrzzaxlC1ToNhuU5DuZGsmmiXShYgj2T9TWUVzZOW9mGSGdve7L4q2fP5RWHCZHMqJL2RhTVT&#10;x3Ib2WN3J24xC6BfpP79yt5WdgeCerbezC+SDQZ6r3CDglKNP4e5dKlOXzuF7Pjzl+z42hWGvpeF&#10;HsoZ+nUs7pnv04dCw5/n3zy2vVd79gMAAADAcLHWWTyhEv8HAAAAAAAAAAACO0cYPO+Ynqo7YPNN&#10;44LckgWR9v49Yv24ZVpbtZZ79X+g8F3zV6Cp1ASwit3P9czbXEKhJlg/RSx77u5lj9UXtYf916KW&#10;VQh/lLuiaiKr1nonqowC6JbI9hVRz3K1LAS+nbU388rUBMCjJTuyIv+SvQYSNQPU0gDtpgPaeZFV&#10;mp9b3DO/3n1Fjvl3M2z3UD6ifQAAAAB+kqU70IGq4AAAAAAAAACA4M4RBpcs7JIdTft1pm0VBz8n&#10;AdqrdRrWieUO5u6XCa2WBZi/7b6XWn9161D2oe1YVpE90/THOJGF0l5kgcc/tN5g1qPs+X5Rd3At&#10;klX7fZaFOAHg0L26KzYfqiR90GVWKktklZk3mjcAHs/Y9txKnT63qV4HxJMZt5/IXovPM27DV6nu&#10;EPsH9Z9jda3r64+J6wMAAADolizdgQ7bpTsAAAAAAAAAALg+5wqDf9NpGDyVBbXqluXLCds6XDee&#10;0M5e3jKtLwhea3oIrdZtBb+Tnvn17nslCzo/yF5DvylM1dfN7quSPedftL7HO5e9Dr7K/Xjdyx4b&#10;nyAbgOsXyQaSZB7L5rJqyPVsvQkvlu2/f9P5Qtrn2s65FDq9W0uq+QLin2SvtSpgm2OUag9036n7&#10;7jV7ycRtV1rvADQA65Puvidq/u8ZM7i6kvSf3c+lmrsklKN6BQDAuv2ydAdalFr+/yAAWLtIzXWX&#10;w5/blHp9HfP4dwAAgFuW7L62i/YCAAB/6cDpbUqdXhsoBvfkQp2zMnhbNdJU7UGYeuR2qqN145Ht&#10;HDqu2hjLQmddaklvJf0YsI1atxX8bhP1zK9bphW7rwdZyPE3Ta/SGcvC1Pey52Ffkbxt+0uoZK+v&#10;J1kfuySSvssCbfnMfQKwXoksCJ54LPugdVRr9hGpCYAngdvO1dwp4u/AbV+SQvMFxCPZcezDyPWr&#10;kesd++vo91rWp8Jj3XTitrmDB4A2qWzf+rOa/Wx0pm3Xai6O/CXb11YiTIGw4qOvf+v1+USi4a/5&#10;4uDnWs3xvdz9Xun2rq8AMMnSHWjx+9IdAIAVifT6WlOscPvuWq//vynV/H8DALg8kZprBslu2i9q&#10;riHEGp4LqfT6esG33fdazTGkHNgmsLR09/WrXn+OtT1/V1YnVnO+Gen0umQ6sL1ap/uIbwc/F47l&#10;AOBWxGrO0dLd96n73xCK3fdS0n93v9e6kv31ucLglewBS46m/6r2oGoxYTt78cg2jhVHv/dVBfep&#10;KF3IHo+/dj/3LQ/3G66WncBuFbZCbCILUb7IXqe/az3B6gfZ6+dJ3R+WR7Iq4p8lPZ6jUwBWZSP3&#10;PmKvln8AdkmRbODPe/lVOR+ilO3jt/ILvP078PYvRaHXr5NIdqxM1QTEY8+2st1XPqIflccyP3ss&#10;Uxz8nGtYVfzfPJdr86z1nE8AWE6k1xfmk+W6Iqnpj9R+nC1EkAL+Ir0+R4g132s8Pfo961iulL1u&#10;96/h/e8ArlOkdd7RKV+6AwCwoFiv/weKZ9xWpO7/bwo1hZkKMfgVANYm1XmKJcR6fSxKO5ardl/f&#10;1FwPK2foDzBGIjvXOQ5/37JI57kuGen0MT/8vS1XVqopXvEfNfuX/RcAXJpYrwfa7Afr7X9fq/To&#10;++E+u9TrTG95lh4FdK4wuGQhq+RoWqbuyoi1hr8wDkdaxQPXbVPotNL4pmed547ppSxkVE7pEHpV&#10;suDzo+xN+5vsdRZNbDfbfdWysODvWv653O760Ff195PsH4AP4sImcAsiWQh847FsofXvGzI1AfAo&#10;YLuVmgB4NXDdJGA/Llmt9oD4vfoHz0n2Oi00z+sv9limUnNMLwa0nWr8ayAXVcGBWxarOa6lS3Zk&#10;hHT3PTuaXqn5QKwUAdtbFan54CnROs+VEjUfkO3VasJAhZb/Hx9AOMnSHWhRimMkgNuTqLmja7Jk&#10;Rw6kev3/WKHmLoHVuTsDAOisZLwWsZoBTYcKNdcTivN1Bzcukr0W5/jc9FJFWv91yb2kZ36ppjLt&#10;vlJtJc5RASwvVXNONHcBoKUlev231WrO+3JdwD75nGHwomVavPuqWuaVGn7CXx78nAxct823o9/7&#10;gk1bdQeaavHBoksyQ5vF7utB4arJRrKQ272GV5KdQynpnfqDn6mkH7qM6r8AxotldwRIPJZ91npD&#10;qYnsg6KNwl7IqDVsQE+hdV58XLNa9rj5hMHj3XJLvg7vRqzj87e1KUduD8Bli9TcuShZsiMziXX6&#10;gVgt2+d9k10UwnVK1AzATpbsyASRmoHfkr12czUX9epzdwhAMMnSHWjx+9IdALCYJ61zv9TmXYA2&#10;YkkfZedYcYD25pbuvp5k/8d8EeeCxxLZ43MpQryOXRJd1uOxN/fjskaJLuu5KrXez2xCijTfXWDP&#10;Kd197T8vKMTgIh9/Lt0BT6XW836MdB3vmZASNY9JsmRHAkt239Pd9+NKtZWaux7Wuq3cz6XsO6Tz&#10;nnMlus1BIcnSHXCoddnZ0FhNGHroneGvVaTmc6T9dYNCdu2gWqRHPc4ZBi9lD0J8ND1TezXtUsMD&#10;WNXBz9HAddsUBz/H6q+y+iXANm9V5JhXTGy7loX/tmqq8X3U9B1WouZCQi77UCef2OYYtSxc9k1W&#10;JbxLJDtJ+iyrnA7gumSyfUDUs1wt22fks/ZmuFhNWC4O2G4t+1v3F+GwLvey56ZYthve7jVugEAp&#10;++e/DtcVACuXqhnYdGsinVbbw3WIZeeclxwAd4lk79mN7Lw6V3MOWS/SIwBjrXEwUr50BwAsJtH1&#10;nxtHaj53SZbsyESJ7Dxw/5nPZ630w90zi3T9r+EhSl3m45Hqcq7BhpLqsp6raukOzGyj6w6zpmoG&#10;F1Uaf2faa5cu3YELEYkA+LFY83yOfCkSnd71ULJ9TKkmJL7//dqkS3dgpZ50m4/Nmgf7FbqcQZix&#10;mn3L/u4K0VKduSDJ7uteKx1Q/n9n3l7eMu3XjmX/M6L90qPdse31VYEsdJ0H1WtTyQYfvJH0VuGq&#10;emeyarx/a7lKH1vZ31T1LPdJ1tdo3u4AOKMn+b2vS9l+Ip+3O94i2UnSd9ndCz4p3D/wuSz0/kbh&#10;w+9RwLaw7n/YDiUa19dSBMGBW5LJBmD+qdsMguM6ZbJzzR+6rMqWU2WyMNDfu+/pkp0BMEiydAeO&#10;lCIEAuA6xbLzpB+778mSnQkokv0/t/+74gX7gnUql+7ACMnSHVjAGgcIuhzfsfwaxHr9f3W2ZGfO&#10;KJZ93vVD9vnXRnyuBD+ZbvM947KRXWsP/TnytYhlr5N9Bui7pH9kj9mLmiJX0QJ9A7Auqaxw7D7b&#10;+GP38yexnxgrUXNN5FEreQzPHQZvux1mpvYHoxzY9vHybW0Oba/e/Ryr/4N8bvV5eUpZQPAnhQsK&#10;RmqCjd93P0cB2vVVyi/omcn6l8zaGwBzi2T/zN17LLuV34CRuUWyY+ocA2hK2W3bfpL0QdMH/FQd&#10;05MJbeJUouF3rCgnzh8q0bhbkOUiCA7cilR2fv1VBEZxPTZqLghmi/ZkeRs1HzxtFu0JAB/J0h04&#10;wnVjANcm1etzo2jBvsxtoyYUHi3aE6xJsXQHRghRRO3SpEt3YKBi6Q4ElOp2jhN9Er0OCcUL9gXr&#10;FMs+K91fg9ss2ZmViGTvFwo0jJfKXktPsv3xYfDzUQQ/gWsXyT7T2e8D9oNEPqk7p4vxIjUDAR+1&#10;8ON77jB4qfZwTtYyrRjYdnX0ezJwfdf2P3pseztxe1jWVhYcfCMLElYB2kxkO9a/dd4Pz2vZ3/LQ&#10;s1ysJrAO4PKkspOJtGe5Wjbg5W7e7vTK9LpSUBao3Up2y9b9HR+eFS54O+YuJRjno4ZdBK175v93&#10;dE9OpbJ/jqKB632WHY/rgH0BsD6JmkrgyaI9AcLZiCqIXWKtsNIDgFfSpTvQYrt0BwAgkFTN/z/p&#10;oj05v43sHPB+2W5gJS6xgnOydAfOLNJl/T9baflCPiGkut3jRJ9ITUiI6y2QmjtM7s8v4gX7shaR&#10;7Hrbvgp4tGBfrlGspoo4AXHgukRqwt/f1eQU78U52TlFas737pfqxLnD4FJ7JZSu0cjVgHb/Ovg5&#10;HrBel30ALBJVwUPLNCwcXc/VkRaVLEgYOlSYqamCe67bJT7Lrxrpk6hqAVyaR/mFU0vZfmA7a2+6&#10;JXo9KGajMPuaWraPeyvbXz/qOi6U3oKiY3okOxatSaRmtGw0YL1K9r57DNyfWPZPw1fZPxD/tHz9&#10;Levvk6jgCswtUnNRJV20J0A4G/GhpK9YzUW9zaI9AXAsXroDR3IxQBTA5UtFuE96fa0oXrQnWFqx&#10;dAdGiHVbnwOmS3dgoHLpDkwUi+PEEBtx14lbFakJO3OHyUYkQuBLidUeEE8W6xEAX5Ga3NBh+DtZ&#10;qkP4n0jNZ8jJuTe+RBg8b5mWdSxbDmi3Ovg5HrBel/22M/WfbDwH2N4tiGT/1OyD4E+e6/3Vv8gs&#10;Sll17Z9klT3zAG1Gsn/wvus8ozwLWVCy6FluI6oZApcgku1DP3ksm8sCqeV83WkVq/mHfX/3gShA&#10;u7Wauzj8JNs/lwHaxXm5KtSnWkeYKlJzrL4fuO5n2SCFImB/UjXVIfYh77hj2Wi3/L1eD0LrWh7A&#10;OKm4ww6uSyI71nDMGC5SUyk8XbQnAPZ+WboDR/5YugMAMEEqwn1tUtn/hNmy3cCCal3mtelk6Q6c&#10;UbJ0Bwa6xGrzUhN04X/icTZq7jyG6xbLrh/9LfuMN16yMytzL0LgaxOL5wK4BIls35ku2w04JFrg&#10;8+QlwuCVTgMykdovmgwJAVcHP8cD1utS7r73fYCwFdVdfKQ6rZgVq3neu6rDr0Wu8AHEWM0/yPuK&#10;uXOoZYHQzz3LJbKLunP1A8A0ifw/ZHiQ7bPq+brzSiQ7gdkPdAl5ISOXBYjf7L7ngdrFfErHvEru&#10;49GTlrnAkGhagHqrpkp9HbBPUz9wjdRcUN5M7xIANaPs42W7AQTzKCrchxDL9g1fxYclwNKSpTtw&#10;JF+6AwAwQiw7ryEE3i1SU3kNt6lYugMjpEt34IzW/rnzsWLpDoyQiWIJIUSyz9S4NnOdUjXFfjaL&#10;9mR9UtnrfqnPBQEAOJcnnfGOMEuEwSXp95Zp71umFQParA5+jges19VWvfs56Vm27W/Ba4+yk9yo&#10;Zd5vZ+3JdLWsEvzb3dezwoS+MjWjQV80zwdXj+oPh0a77XNbKmBdNrJ/iOOe5Wo1+6a5RbJ+7cOz&#10;Twq37yr1+s4MW61v4FW0dAdWrO6Z/6juc7xIdgyauw/HntRU3fZVqXmd3un1uehUG4X/wPVFXGwE&#10;pohk70ufu3MAlyCRnV/ymg4rk33Aly3bDeCmpUt34ECu9f0vCwAukZo7/mVLduSC7D/Uxe25xErO&#10;lxaQniJdugMD1LqsSvORmjuBx4v25LoksmuPvndWx7ql4u4qXSLZ65y71gMAbslG3dnZoJYKg+c6&#10;vRCetSxXDGizOvh56u1AD7ebOpYrdZkjdc/pRe4PlzNd7j+KpV6HFfMAbUZqQp8/ZKOp4wDt7uWy&#10;oGjZs9xGVDwE1iBSM0CjTyGrTFzO1x1JzeCVH7vvWaB2K1nF6DcKO9hmisoxLzlTH67VB3U/vpn6&#10;X1d1z/xySGc07mJcqXlep3OODH0RFx6BMRJRnQfXZSM+cJlTJPtQnEHWwPnFS3fgyB9LdwAABtrf&#10;8Q/DbEQg/BYVS3dghGTpDpxJsnQHBiqW7sAAiewa2WbZbly1e9ljnCzbDYyUihC4SyLuKAAAuF2J&#10;zvDZ3FJh8FqnwdlI7cGfckT70Yh1Du1Hc6c9y32ZuJ1r51uB0meZtctlwbafZAHxMkCbsSwQ9kP2&#10;QfImQJuShe98KgcnspPxLNB2AQyTyE4ENh7Lfpb0TvOFpxPZ/uhvNfujKEC7tZq7LbyRVR6qArQb&#10;SrV0B65YLffdKp7kvhj0V9jujJKOWCeWvX/2VQ++yl73mZrqW/dTO9aDDyeBYVIxSBLXIxJ3gjqn&#10;jdh/AOeWLN2BI/nSHQCAgaKlO3DBNuKay62pdVnVnCV7j8cL9+EckqU7MNClVJnfiP9xzyWRPdbZ&#10;st3AAKkIgfe5l99dsAEAfqqlO4BREs0cCF8qDC61B6l/a5lWeLRVHf2eDuxL1zbfO5apxQV9F98g&#10;uNT+vF+qWq+Djc8KswPOZI/p37vvSYA2HyTdyR0ejWRBNW5JBZxXJr8TgFoWAn+coQ+xmtvC7kdp&#10;RwHarSVtFX4ADS5PKXv+28SyY0/iWHdpkedysZrBXfuK+vey89VMVnHrq+wYf47qW7GuYyAecA4b&#10;nemWXcAZRPIfaIhwEnFnAeCckqU7cCDX8ne7AgCc10acb9+aYukOjJAs3YEz+HXpDgxULt0BD3Pe&#10;zRLtIjXFZLBeqQiB94lE3gQA5lAt3QGMFmnGz5+XDIOXOn1hZjr9Q31Gwx62E4/rzv+UB+2ljuW+&#10;iAv6XYYEwSV7ztI5OrKwShZyeyMLPW4DtBnJHtvvskDZo6a95reyIGnZs9y9GKkJnMuT7J/iqGe5&#10;UjbwpAi47VjN+31/W9g4UNu5bADKm933PFC7uGxbue9U0VVRqehpNx3Qh2TAssfinj78KXsv3fcs&#10;e27c8hnotxFV3XA9EnGL4SVFIogPnMuagj9/LN0BAMAiXnSdn3eh3RruXjhUsnQHziBZugMDFUt3&#10;oMe+uAmW8Ulco1yjRITAfUSiyj0AAG0izRQIXzIMLkmfW6ZlR79XHu3EHT+P8ftBO4ljue3E7Vyr&#10;R7k/4CxkIcBbk8v+7p9238sAbcayfwB/qPlgORrRTikLhG97lktERTNgTrGaCtx9nmVB8CrAdiPZ&#10;/uOrbH/iqsY8VCkbFPOTmkExdaC2cT0e1H3BO1F75Yta7mPpzwO2Hw1Y1mfdVOu/CBjr8j4UAc5p&#10;Iz5kwfVIxG2c12LowHkAwyVLd2CnFgOgAeCW+RT6wHUolu7ACGsaPDeHSOs5J/RRLN0Bh0j2mdVm&#10;2W5AzWd40bLdgOz62ovITPhIRHEKAABcEs3wefTSYfBcp6Gwj0e/lx7txAc/J2M7s5Pvvqc9y1QT&#10;t3ONMrkrTT6oCR1X83dnlWrZ3/9WVh33WWEei1S2g/ihcZUnallIvS+oH8mCBI8D2wfglsrvH+Ja&#10;9j59CLDNTLa/+Hv3PQvQpmT7tM+yfdxb2X6uDtQ2rtcHdR8PP6n9vfF7y7S9dFp3vJUHP0eywRRr&#10;DoEf+m3pDgArlYhbVuJ6JJrxVnMYhUA4MJ9I69nf5eL/YAC4ZZEYYHwrKl3e553p0h2YWbJ0Bwby&#10;uUP6EiLZ9YRk2W7gQCau8SwpkuUjGCDhJxHFKQAA8JEp8F14lg6D1zqtkpLo9KSg8Ggr232PRvfG&#10;tlPtfn7vWM4VPrpVkdwXt+5kgcC9Ysa+XIpKFuh8o3AVcyPZPyB/yoLhjxp2kr2VX7XhT+IfTiCU&#10;R/m9n0r5VfF3SdQEwL8q3AWLWk218jeyv6kK1DZuQy07FnZ50el7JHcsH8v/QnXsuZxLKv/K/muR&#10;Lt0BYIVicY6L65GI1/NaEQgH5pEs3YEDfyzdAQDA4jKFK76BdSuW7sAIydIdmFG6dAcGKpbuQItI&#10;BMHXKpF9tofz2sg+//kkrrP5iEQlewAAhnhSwHPvpcPgklUPPXZcHdznAvp+nSm3t9qHvCN1X6Sp&#10;xG0+27hO6D7rNLy41pHOS8llgfk3u+9FgDZj2T8lP2T/tG/kd9JdygKdec9y6a7tdEznAPzvgprr&#10;jgp7W1kQvByxnVh28vBDzYj1aEQ7x+pdvz5I+kk2uKUM0C5uV6nuqveJTt8rldyDI47PJ7vEnssd&#10;K3bf73WZFQ4ScTEOOBSJi9S4HokIgq8dgXAgvHTpDuzU4toxAMC0FTfA9bnEzzuTpTswoyk5gSUU&#10;S3egxYuu+zVy6VJx94lzSWTX1150eZ//LCXSZX5eBgCXqlq6Awgm2PmdTxg82W3wn4OvkBVFK53+&#10;o3Pcbu7RTrr7iib0Y9ux/aF9uTX36v7ApZBViD2Wz9KTy1erCX2+kQXpqwDtprL38Y/d99SjHx/U&#10;Hcrbi2Qn9PcT+gbcokQWzE49ln2QDRKpB7Qfy96X32Xv+3uF+8c71+vBK3mgdm9JJDvXeGz5Ske2&#10;l+6+kgn9WoNndV8Av9fp49M2qHBvo3kvOJWyY+rTDG3Xssfh8KueYTvJDG0Cl4oPunAtIhE6uRTs&#10;d4Cwflm6Azv50h0AAKxGJL9CILhsxdIdGGEt501zSJbuwADl0h1o8SLuanAJNprncwk0Evl/josG&#10;17oA4LyqpTuAYBIFyl66wuCR7CRyX0X0eF4mO5j/HaAzx0Ge6GiblfwupP+m8ScXvx/8/JvncnBf&#10;zKplQcGueWXw3lyXShYMfCMLh281PQgWyd5bf8oCoo9yB+Wed9vu2+6TqKQI+LqXHVvjnuUqWZX+&#10;Z892I9n7+6vs/R3yViKlLJT+k2ygyFbzBFOvXazm3OlFdvw8/vpzN/9R7n1qtFvmx275P3df33X5&#10;t3D8oO7X13G4rZK7OrhPGO7fXr06lSpsRc9K9j57I3uvvTv6+mk370Hh/rFLArUDXLp78UEXrsdX&#10;sX+/JFRLAsKJl+7Ajs8dLgEAt+Ne6zlGYR6VLi+EkSzdgZnEuqzPKYulO3DkXtzB6pLci+drTtHS&#10;HbhA9+IaOwAAU3xSgHOQrjB4IgsT3Xu0EakJjScj+1Ho9B/lj0e/f/FoZzNy+7WasF2i7r+jEgHm&#10;Y0/qfiF+kfsCSBG4L9es0OtKvEWANmPZjuSHmkEfUce233hsM9O0/QBw7SJZOMdntH4uC4KXHstm&#10;eh0wzkb0rU2lJpi6D6XXgdq+FEnAth5l+9uNx7KRmv1z2jI/3c37pPYPk1L5n8etUa3uwWSxTgeh&#10;Paj7tZnKQlapY3uJZ79CrXesUnOMf5b73KnaLbMfKFZO3HY0cX3gGiSikg6ux5OoWHRpItn/CACm&#10;S5bugOz/knzhPgAA1ifY7Z6xWsXSHRgoXboDM0mX7sBA35buwIFUXB+7RCGLQgFTJGIfAgDAVJEC&#10;ZHzawuCJxlUm2q+3GdmX4+rgiV6fvBaa75/pL2pCRMch9EP5TNu/VLG6n+9KFnxzWdM/uZeillVA&#10;faew1UETucOk9W6bx+/TY7EuO4AIzCWRHSMzj2U/y10Zed/e/j37VeFG/1eyoOlb+QVTr10UqJ19&#10;FfAx2z8+t0p30yKP9Z90uR825equ+H2v1++lWnY87JKoqZr+KHsMU60jCP0se79tR6xbyPYVU1zz&#10;LWEBX5e6nwSOZeL/sEuViA/MgKnSpTuwky/dAQDAKqVaz7EK87jEzzvTpTswg0u71lks3YGdSAxS&#10;vlSR/O6OCsyNa+wAAITxURPP7f7f0e+J/ANGbSLZgf4XuUM5bbY6rXD5Ua8rQ97JKmGGVKkJLUdy&#10;B+p+D7ztS+c6qesLDUv+/+T+7LncralkIbJn2Xv3oywAEE1sd7P7qmQfYh1WeH+UVSHt+8fySc1+&#10;oJ7YH+DSbeS+i8JeLQt2Fh3zYzXv83h6t15tN5fdyjoP2O61qzyXe9H0sP6LmruTDL0ou5F9GLGd&#10;2IchokDtPMg+lIhb5r3I3iv17vet7Lhz72gv2X19kr3Wpwapp7rT9Oelkp1zjRlsIHGRGHgU1XNw&#10;HWLxoculu5edjxfLdgO4WJHW8f7h2jEAoMsnreNYhXkUS3dghESX2W+XdOkODFBqPZ+ffhXXiS9Z&#10;IjvGDM3mAKE8imvsAACEEsk+L3oc28BhGDxSuJGD97t27tyLnfii19WQNrKAS7X7vdK0wEubwxPj&#10;e8dytewfM5hU3f9UV3odbtqoPexUyx7TpGdbsWefblkpe7/dyR7v9/KrQOwSy94T97v2v8jCc7ma&#10;QGLiWH+zm38n3ju4Xb5B4FJWfb8+mh7L3su/Kfw/0rkscLIN3O6tqDyW2Shc1favsovz0Yh1n3br&#10;VoH60icJ1E4tO09rC8BHsvfXYaD7Qf0D+6TmmLmXjOqdW6XuxztVmCD43rPCnhsDtyIR7x1cD6pA&#10;XYevsrvz1Av3A7hEuRjcDABYt1R2rbdatBeYSyU7j48W7cUwl1ZF20eydAcGKJfuwM6jLitEj3b3&#10;YoA5lhHLCpnh+hRLdwCAl2rpDmAWHzUhDP5/Bz/fK+w/SRsNr0y11emHXse3yn1UuH+QCjUfFERy&#10;n6jkjnm3yBWcOKwKvpH7dVCE6Axe2crCcW9kwbgqQJuJ7Hn8e/c9kfRWFkDrW+9PhQtDApcilvRd&#10;fq/9Z9n7qd79Hu3W+yq7G8aTwh2fS1kI9SfZfmIbqF2cSnR6DtOmUvOcvJEdQ+uW5SKNH+QT6XID&#10;j7m6z8Eynb7H9gOjutSy1359MC0a3q1WuV4/l+86vv6lsO+9OnB7wK3w2UcDl+BRfHB7LSJd7jkb&#10;AAAA+nGud92KpTswULJ0BwJLl+7AQN+W7oAolHBtKBSAJXwSrzsAWNJ/lu4AZhFpQs5yHwaPNc/J&#10;/kbDAuG1TsMsmU7/gWurnjpUrddhoUzuE5U1/FO2FrH8q4K/72nrr8m9QZdKFjJ9IwuabhWmwthG&#10;TUhVssC5q91Ith/gn1DcikwWBE96lqtlodT9HSoyvR50kQXqT7XbRuh9Adx89nlb2fOylT0nlSzQ&#10;9Ub9g22G2uhy77Rxp+7X7JNO/66t7DEsWpZ/p/AjZPfb2w+wqAO37+PLAtsELlmmy/uQEGgTi+o7&#10;1+Ze7J8AAACuVSY+I7lml/Y5crJ0BwJLl+7AQMXSHRCFEq5NLLumAJxLLAoCAgAwl9/GrrgPg8/5&#10;4eFGw04828Isx4HyWtMD4Z/VhIEi9Yfh8wnbujaux+r4+Ut62iom9QS+SjXVSu8U5vUcy97bvhcL&#10;NrIq4XGAbQNr9SgbLBH1LFeqCaXuA+BfFe6f5kpNxfF9sLgK1PYtGXurzEf1H/+26q5gXcsC/McV&#10;rF0e5A5NS5cbFqv1+q4jhyK1Dzys1FTi3qoZBFgeLRdP6Nd+G3da/v1VrqAPwCXhwy5cCwbcXif2&#10;UQAAANcpEqGpa1Ys3YER0qU7ENDYa/lLqLT8tdx7XdfzD/NJfA6P8+HOAgAAzCfVyPO6fRh8E6gj&#10;XZ4GbKPSaXXwWKcfhpUaHwjP9bri5r3cD2A5cjvXKFL3c1mr/bkrHO1V6n9s4575GGYrCxj+JAsP&#10;lgHajDyXS2QVk7MA2wTWJJINdvD5x7eQve++yt4PG4UJ8dRq3t9vFO79fcuiEevE6n8dbNUdBD+U&#10;y+9c563svGbbs3zqsc21elb36zlV98DDQs1gqG3L/HhkfwrZ416MXH8O+dIdAC7ERvx/geuQ6bKP&#10;7eiWiJAQAADAtRpd3QurV+ryPktOl+5AQMnSHRigWHj7kQhxXrO24jlAaJG4dgUAwNyyMSv9n+wf&#10;vShgR7o8yf8fsbbqj/c6/ae0lAXeygH9qPQ6gBWpv1JmMaD9a7dxzMv1+kJHuvte9bRZ9MyPW35P&#10;ZZVXu76ynjZhz9WzLMy2DxLWZ9huJAvBUu0M1yKV9EP+F05ThQ2i5Qpf+R9upWNe34W2ShbUH7It&#10;V3D8uNp1KRsQ0CbRZQcgXY/bkPPMqbaafoeaOVzarWiBpfBhF64F/09dN/ZVAAAA1ynRZYVWMUyx&#10;dAcGuqRq2i6xLuu699LXcT+Ju4xds1TXNdAD63S/dAcAALgB78estA+Dn0MkC4BGHstWag+Ef9Xp&#10;P3O1miBrl/rg+we9Du/ce/Rp6X/K1sQVnP9y9Hu8+973+P3lsd1E9mH3j93XvgJv19dXMRpxiFIW&#10;svtJ9h7Jz7DNe1lV5OgM2wLmci/bH0Vn3m6pJgD+Qe0VjzGfumN6qv7zqs+O9bvkaj/P+az2577o&#10;mC5d9kXAQu7j05iKF9HA5UsNC/OfU7F0B4ALsNFlfTgIdHkUr+VrF4trGgAAANeK6uDX69I+T06W&#10;7kAgydIdGKhccNuxCHHeAgaYY26cywDAOlRLdwCzSjUii/Z/A5atZOGXd3IHr11i+Qd1nnX6oo3U&#10;HSh/kFUJ/ywLwxS7Nt6pCQ496PU/WLH8TobL3iX6xbIP8pIAbS0lUfcHzqVOH6f9slVPu4XHtr/L&#10;/jnt2n6bvorvaJfLwqU/6fQ9E1qiYRWVgbWIdP4K95WaY91bWdi3PuP2b1E6cPm+c4pK44P7xyHy&#10;Uu7zsQe1vz5GjR70FMkes66LQFWAbbiC2ImGvyeTAcvWOh1UuCa11ts3YC34/wDXIBKv5VvBh7cA&#10;AADXKVu6A5hNsXQHBop1HQWbfl26AwPUWjYMzv+ZtyEVn71jPokoUgEAa1Et3QHMLh26gm8YfKum&#10;+nYhC+KMDcNk8htxWsuqnh5L1F2FtZJVyHq3+3qQ9TdRe5VMn2B6pTBvnni3ve+S/pH9DU+6rIC4&#10;6wPn31um+d5erBzeFS+JruMixlJq2Xv+rZr3fzXDdiLZ++FxhraBOSSyfXl2hm1Vat6HbzTf+xDT&#10;pfKrCj5WrSYIXcjOc+qe5fOW6emEPrS1dS8bGPFD0t+y/fmmY/kqwDYruQP197s+HH/9LTv/Ov4a&#10;cvF7q/W//8qBy9cz9AFYq1SX838X4HIv/s+9FbGoDg4AAHCNYhGiulalLu96W7J0BwJIlu7AAMWC&#10;247F/5i3hEICmAtVwQEAOJ/BA199wuCV2qtL5rJwWjl0o7IQdOKxXKH24FSi7kB4m7ZtZfILRJWe&#10;2xgqlX2Ie0kB8cwxb9syLd59r3rarT2WaVPIXh/PjmWSEe3iVKmmIvEHja9s6/JJw97XwBI2stdp&#10;POM2atl77IPsPTd3hX4M13a7z74La7Wm7zu3kv6l/iD4Xts5VKRxgfBE9vp/0ul5S6bzfoDVF6pP&#10;W76iANu9tNu8+vhr6Q4AZ8RFalyDSHyYd2t4vgEAAK5TtnQHMJti6Q4MlC7dgQDSpTswwJLXmKkK&#10;flsyMfAI88iW7gAAADckHbrC//NY5k7dgaNKFkjaB5iHeJGFyfs8Svq5pf1EFkLqC0QlLdMi+VUF&#10;l84bkkl1+iQWsn8My91Xdb7uvJKpO0iVq/05SHbfK4/2S/n/Q1LIgmDFwbS/5P+cYpp89/Uge118&#10;VLjQfSqrLvtOhF+xLpHGHeuGyCX9oXkGW2C4dMCysfovfnwZ25EJKtmxMj2a/l7uDyVi2X49kY00&#10;PF5/aZXsfbJxLFPLHvNS7vPEWP7nD4XncgDWJxKVj3AdNrq+wbO1musd/1X/LbPj3de/1dyWNp6l&#10;Z+uQyM7FikV7AQAAgNDey13oCJfrmy4rKDe40tzKpEt3YKBioe3Gus5rY6XsOsI+ZF/JnUtIZNdV&#10;flbzOUg0Q7/W4qOaO84CIcS67utwAACsTTJ0hb4weKX+f0pqWWBcGvZPRCILej96LPugJpR03Maf&#10;u+2XHetGLdNeOqa3KTyXm0uq1//I1rK/9dwB8feOeX+0TEsGtv+X+i+OFDoNgfcZsiyGqWVhvK3s&#10;pP+jwowyjmRVZx/ExVCsQyI7biQztF3KAqu5Lu/2kWj4VGzczt2JDr/r9IL44e+RmpDRLwpXRXtu&#10;n+U+7yzld46ZeW6v1HW+R6ulOwCcyWbpDgCBXEOV6Ep27vtN9v96HaDNSHYO86uus/LVb+LaBgAA&#10;wLVJl+4AZlMu3YGBkqU7MFGydAcGKhfa7jVcT5Ds8ftD9j9yMWL9tnVivb6mEI1od602IgyOsLKl&#10;OwAAuGql2j8zKmXFhNrsB7cmuq7zuEOpBpz79oXBh1SxHBMI/yT7ELDsWa6WVQr+U92B8Ae1B63i&#10;o98zDTtJqQYse6jUPP+ARlomIJ455uUt06Ld99qz/ULu21P1BYPbRq7nntvGdJXsOdpXC3+v6aGb&#10;J9nz+lmXd/EM1yGSvY4/KexJQ6UmAF4FbBdhxY555dHvWU9bWy33XG9l+9PoYFoiG+CQ6jxhqULN&#10;eUooldzVwSvPdhLP5UrP5aZKd1+PI9dPBi5fjdwOcGl+W7oDM6vU3FFq/7OPWM1xIFKzD9lXRzqc&#10;huVluuyQ81bNXTtCq/X6DlaJmsHK0QzbO7eN7O+ql+0GAAAAAsvE51jXqFi6AwNFsv81q0V7Md4v&#10;S3dggGKh7Ua67EIJtex6wlbzvE4rNcXP7mT75t90HaHXSPbcbxftBa7Jpd9NAgCuTXXm7RUd07ty&#10;IF3Ld02fKpJ9PvRel/+Z2qFEAcPg+cCNjwmEv0h667Fcre5AeLRr5/2uD/XBvPjo55cBfZPGv3H2&#10;f1Mq6+8vaq9uHkKk1wHxzxofImqTqvsD1FztH0ju+1J6bqNvucIxL1L7P2RDBjMgnFzNh/CZ7B/m&#10;dGRb2e6rklW33epyL0jhcmzUnByEUsneF7+LwQ2XInbMqw9+TnqWldrvoHFOW0n3R9M2M22rkL3G&#10;/1IzQG0usWPefzzb8L1wFTLI3mWj5jz1cWQb0cDlq5HbAS5JrOsNNG81LVxb6fV+IHcsm6q5iPJv&#10;Nf/bRiO3jeEutYrXs+waRX3GbZaya0MPsnMg18DzS5GJD28BAMBlKWXngPtrKrX8/ndJZP9n/Krr&#10;/58jEWHwa1Xosqq/J7rc64Tp0h0Y4BzXmNtkusx9aS27nvB85u3mu69YVmgnO/P2Q3svricgnGTp&#10;DpxBpdNjYiX354774irHEl3m/hfA5agOfq7V/T/3WsLac6vV3EHmsHDQZqH+hPLzkIX7wuDViA4M&#10;DYQnssDLo8eytSwQ/tTRfib7p6+rSvhXDTvYFgOWdbVx3E66+9oHxOMA25nTe8e8roDbvwduo959&#10;RR3zu6ZL9uHu8fxcl7tzuha1mpHUsew9+5vGvd5j2Qf4n2QHr31V5XpC/4BDqZqR/lGgNmvZ6/QP&#10;cVH/ErmOY/XBz33VZist//z/rtMweAiFzhf8bhMHaCPxXK4IsC2XjZogeDmyjXTEOtXIbQGXJFu6&#10;AzPYyj4Mq864zWL3PW+Zl6qpMv6rXlccRxixLusDbqkJZJcL9qGWXWvaqrkryqXiw1sAALBWtcLe&#10;ubY4+j2Rncd91PX9n0F1zev1TZf1/0ei5a9hjxHpsvYLxULbvcTB5blOCwCeWyXpg+y9PDRjsiaZ&#10;rO/1or3ANYh0Wftcl0qvP9+sdZ59dKJmXxKreTwPw+SH0wHAx7+W7sCKlbJzyi+yz4iSJTszQTJk&#10;YVcYvJ7QiX26PvFc/pP8K/7WsifqP2qv7hTJnsBPsg/I91LPvhzy6c8YhV6fTERqLmitMSCeOebl&#10;HdOT3fd6wHZKdT9PsWN62z+xDwO2i/lVagZ9pJoWuk1k7/EXNZWW80m9w62K1dw+Pg7Ybi4LgG8D&#10;tonzSxzzyoOf05528on9CKGUe8CVbxulmgsjxZQOBRI75lUe60fye0xqz/bGSvT6zjXFyHbigctX&#10;I7cDXJq+QTuXpJL9L1ws240TRcf0F13+aPu1uLQPbrdqCgWsQaWmsMD9oj0ZLxMf3gIAgHWoZf8D&#10;fFNTKGBO5e7rWXYd7pMuK2Trki7dAcym0GXdoehSByakS3dgoGKBbSa6vNDLndb1+Voh6Y3a715/&#10;KTKt6zHFZUqW7sBEtex9sORdvIduN919j9Q8/r+oCebHUzuEi1cGbCsN2NbcHrRsERqXeukOoFUp&#10;+4zoqy7rtb4XD1nYFQYvJ3Silo2U/C7/4NGL7IH39Sg7+X5R+x8d63WwZgzXrT5CqhU2IB7yn/bY&#10;sd1c3Tuy/Tp/DdhWqeFh8Bedvsa2IuC0ZoWaWzJksoBOOrKtTOuouovLFClcGKQUFeuvTeS5TNKz&#10;zJepHQmkkH913FLrC34fS3rmVwHa2Cs8lxsjkv3Tcej3kW1d6oc2wJxiXf5F6r1cy1dEGupc/0/f&#10;gmzpDgzwoPPfwtnXg+z8Zuq1oqVk4sNbAACwjFJ2fWTJ8IzUfLaQqf2zoUuUap3X3jBNsXQHBkqX&#10;7sBIydIdGKBYaLuXVCShluVLimW70aqW9FaXW/iAu40hhGTpDkywlV0XrJftxmDFwc95xzKRmucm&#10;2f1OYPx2hCyS+k/AtuZWap3nC1i3WnaueYkD/OIhC7vC4FNVsg+rjwMuXVLZyfN2wDYK2Yn3k+Y5&#10;8a5maNNXrfaAeCp7Uf6q17cRmUvmmPfNMS8esa2hYYF7nV6gqPW6IjzWq5a937ey18tGdlEiHtBG&#10;JZ5vjFfKXj9jK3RUagLgVYgOYVWSjunFwc9pTxul1vPa+Evdx/St1h38bhMFaCP1XG7IwLahPun1&#10;ce+zxn+omg5cPlZz1w7gWmVLdyCQrdZVZRnnlepyLtpvtd4g+N5W9nheUpW+PT68BQAA51Rpvdc+&#10;c9n1k6+6vA9xjyW6nOtxGKbQZYWsE623wmKXSyqOUS603c1C2x3jQevfH97Jrimky3ZjsEzcbQzT&#10;RUt3YKS13W0gtFrNvrPoWCZSky1LdtP2x9A0fJcAYLVqWSD8x8L9GCOW57WZ/5u1G3ZBJh+w/JOG&#10;n0TUmq9C2hxtTlHLHs9HWRX1n2Qv0mNxwG26/pHOO6YnI7dVDuhHrPYPbyvZKI5/dl9PI/uC86pk&#10;r+s3std27rnepVVHxPo8athFuEoWcHkre70+a30fhmC6yHO5pGf+2ArPcygd8+5kr+XiHB0JJO6Z&#10;X3i08YvntnzaGiPV67sTlBofzI417vzvoy73Ah7g45I+FOyyFUHwW3cpVbwKXc5r9VGXeXepbOkO&#10;AACAq1fpcq59VrLPEspluzGZ7/UpXB5XQa01SpbuwAjp0h0YYInXQ6bLufb7WZcT1vyg9R4bXdKl&#10;O4CzqmXXvj7LzpdCuMRr7Q+6nH3LnGrZtdtcTZGod7uvf+2+9r9/FsUYAVy3Spe5n4t9F3SFwcvJ&#10;3TBDwpqRXodihtiOXM8lmaHN0OqWaXHA9tOO6aW6/9GJjpbzNWTZrlsAJnr999+LQPilKeQXInjW&#10;ZQUXsV4+r7dC9g/QG9k/juWM/cHyEse8w4u2fRc+8sk9CafsmF6fsQ8hxQHaSDyXKwJs61gkO5c5&#10;NOVWXtmEfmwmbBdYu2zpDkxU6HLCtZhPtnQHPNS6vNfqpQ4sTpfuAAAAuGqXdu2zll2zrZbtxiTx&#10;0h3AbIqlOzDQpQ1MSJbuwEDFAtt8v8A2xyh1WXevrHV510Ckywzywl8py07cyc7n9kUlH3V5x6NQ&#10;Cq3/DoZrUuy+HnVZ+2QAGON56Q7MyRUG/2+gbdSyW8n5+qRxFz/mqL758wxthlbO2Hai7hHDhWO9&#10;9ODnesD2XMsmBz8/atgHoPcDl8fy7nvml7rMkTpYp1L9r6dSt/vP8i2KAyxXal0fRFUd08sz9uFc&#10;So9lIvk9z8WEfrgcn+9uJ25rStXYjxPWBdYsXboDE9VqvwsUbkuiy6ji9UXrOu/xUesy/6dMl+4A&#10;AADAytS67P+d0qU7gNkUS3dgoHTpDgyULN2BAUotMxg5W2CbY0wpkrKUQusqBuQjW7oDCKaWvQb3&#10;Vb//Jbury74KdjXTduOZ2p3LJQ7aAACcR63LO5dLfRd0hcFDetSwk47jSok+yv/P3r1eOWpsfx//&#10;+qz/+4MjODgC4wjMRGBNBFZH4J4IpjuCaUfQcgSDIxgcgXEEgyM4dSLw86KkRxJNQRW3Aun3WatX&#10;d3MptiRugl2bwGX4SCdubw7GMTyfoO2uNn7vGPfvEcssHcOT4+8Mm0AVSolO25HT/xlvtYqbrNcT&#10;3Qmke7ZxTJBppB3jygHT9Umw+74sYJ4hypZhZuZlzqWrw57xmD/zXE7lOV2InOtOT4ZxF7xTxq07&#10;KboQLLcpjx3ASDrfFRjX2WcpNdutFvPC9pLYVclLRERE5K2KbVf2ymIHILMpYwcQIIsdQKAtfTcq&#10;IywzYxudyw9sazu5tLUk9pRtrBPyVo1NWPuATfr+FpsE/sSy20+64LLGKtjeNT8REVlWV97rpi2V&#10;DA5hPa9yht28LwbM0yWbuL2tcX2RNnSfWGYXf9eByzQd41KGdRQAJTltRUL/Z/zMbVaylfi6jlMJ&#10;w/c/sj1dj8Q0x99pTxs+J48Z8An4cvz5E/jKsgmMyYLLmlLaMc54zJ97Lucvz+l8JbzdlzwzLuFz&#10;ig5vW3lkqEiILd0UbCrYXo90mUceOwAPIU+CW6OtxZ/HDkBERERkpcZeX4kpiR2AzKaKHUCgPHYA&#10;AbLYAQT4I8IydxGWOcTWvpNfqtne9bs8dgDipcZ2lHgAvjv+vMd2fKsixbQ1Mfa7IiKyLWXsAOay&#10;ZDJ4SdgJ8acBy/htwDxdErZxEaZsGZZP0K6rjbblXUov/q4Dl9mVdPXKuC/3Y+aVZXykO8GvYrtV&#10;52T9KrofFZ9zXc1XblfaMa7ymMbQ/aSLPTbp+0/sOpU1lv2F5S7KZb1TbI9PAndXZfFLpWP4o+f8&#10;Tc3jXM24ylUJdn0aazdBGyJrk8cOYIStVRaSeaSs/zhtsDentuzA9pKG8tgBiIiIiKyQYbtJhXns&#10;AGQ2W0tGy2IH4ClhO7FCnOTNLRT/KNl+YuvUuSlzy2IHIK1q3iZ/PxyH1ZFi2roqdgAiIrJ6Ndu7&#10;N+RlyWRwsDe1jee0GeHJLRXTnxBlE7e3FRnuRPi+ixfpiOWajnH5yPmTgDhkeTn9yXVdiboiU3ii&#10;+wtiX4cFuQ2ZY3jtOX/pGL7HJoC/0r8eLVWJPuH2znWMxzSZZzu1Y9wnzzaay3xsDBt7XHtkmvOb&#10;hNtbD+S+ZbEDGOEZXeQXK48dgIeC7V8sM2yvklcWOwARERGRlXqJHcBAvkULZHvK2AEE6npi5ppk&#10;sQMIULP8dZ6EbbxHW0ukblOwret4W36S4i0xKPl7blXsAEREZBOq2AEE8D6PWzoZvCasZ/7HAcuY&#10;uud/NnF7c6hbho09mc86xhUd49KRy60GzGOwSRPfHn/KkTHI8hLgs8d05bxhiADdx5GE5ZJ0JY6s&#10;Y1zt2Uaz01SCrfbtkwR+kjJ9EpirvXTi5cRWeUyTeUxTOobnx98/e7RxqbnvKBlXTTUBfhkxf1M+&#10;YVsisWWxAxjhEDsAWY0t3KD7PXYAE9na69hKgoaIiIjI0gzb/E6Vxg5AZmPYVoJBFjsAT3nsAAKU&#10;EZaZR1hmKMP2Oma7FLEDCJDHDuCOFdjCmT9g81mU/D0vEzsAERHZhDp2AHNYOhkcbM/82nPaFFul&#10;NUQROH2fLfTI/3uGNl03nmu6P7/04u9qwHJN4PQFtrfk08W8DwOWK3G90l/ZtEAn7rKMomd8Tn8V&#10;e9mutGOc72M9q4u/M+Arwy6yJQPmGSJbaDlLMT3jc892/nIMzwLbAbvPyBrDxlYFT7CdV56Z5qLh&#10;Fs55RXxtNVHywI1eeJBB8tgB9DBs64ZnlzJ2AIGy2AGIiIiIrNjWOvqBksFvXRk7gAAZ23jK8hY6&#10;T5/43lOY0hben5Lbuecb4zMeI40dwJ2osHlR74BvgPfH/6tYAd2ZJHYAIiKyCXPk20YXIxncYHu9&#10;+fqFsIN1zbQnUdmEbc3FtAzLR7aZOYaXPfOlF3+bAcutAqd9aFlOjZIotmR3/OmztS/Tsl2G/n3R&#10;R3TB5FZlHeNqzzbK4+898CfDLzp0xRIq7xi3xaTJtGNc1TNv5rmM0jE8uWinK47L6ZtPuyk72vdV&#10;YzvDPXF+nOADw8+BspHxiKxJFjuAgaZ+ypVsV8r6zzWL2AFMyLC9BA0RERERaVewvQTDNHYAMqut&#10;3dvKYgfgIYsdQIAywjLzCMsMtcWOOy5F7AACpbEDuFEGW+jjAVv5+wdsTlQZLaL7lsUOQEREJJYY&#10;yeBgT4pLz2kTwiuw+rbtI5+wrblUjuHJwPYS3CdIfRct0oHLDGWwPSiNY3y9UBwyToKtCu6jmC8M&#10;kTf6LkQl+K+7sg0J9nzjp45pPmETb5OOacrj7z3j15EpK3gkA8etVeoYbjzm9U1+r0bEcekTb9/j&#10;sVXBXQ7Yi4yHAfMmUwYiElkeO4ABKlQZRs7y2AF42FpCQ5+tvZ4sdgAiIiIiK1bEDmCANHYAMpsy&#10;dgCB8tgB9EjZznVMQ5z71VmEZYYqYwcwsTJ2AAHy2AHckAp7r+cHbAL4A/bejIkWkZx03esVERG5&#10;abGSwSEsCSa0OvhvYaH0yiZub2rGMTwb2F7XfGXPvP+5+NsMXH7fMsAmgtcd47d2I/defcZv265R&#10;gr8sq/CYJie8s5Ks0yPwFZu0m3VMl2ArPH/pmK7CrhtTdBboimXKtqZcTmyVxzSZZzvGMa68+Dvv&#10;aSfHdgy4VDPvxWGDvegYuoxs6kBEIkljBzDQ1N9hZdu28NSOMnYAE6tiBxAoiR2AiIiIyIpt8f5Q&#10;GjsAmY1hW9831v59NI8dQIAywjLzCMsMVXN793yr2AEE+E//JNKh4Pyk1h+wBaSqeOGIwy52ACIi&#10;IrHETAYv8a9amGCTr3xVTPslIp+wrTlUjuHpwPZ+cQyv6X9fL5f518Dl99EjdW7DI/7bVjFbFCLt&#10;KvyOIx/Rhfqte6K9cnOX7DhPm/9hO7q0qbDHr8pzOQnTJeh2XcRPJlrGUvKOccZj/sxjmspzGX0X&#10;TtvOX+eqCt70gCpQyH1KYwcwUBE7AFmVLHYAPQy6cRtbHjsAERERkRUrYwcg0lDGDiBAFjuAHmtP&#10;Vr8Uo2NKHmGZocrYAcxgrpyIOaSxA9igAnu/5VtswcIDt3dd7Nak2Pu/IiIidydmMjiEJcM8EnZy&#10;WoQE0mMLXyxNy7B0QDuvuHvKlR7zD1lmU90z/jDBMiSulLAOHr/PFIdIl9JjmoRpKkBLHClh+yIf&#10;bU8zOXCuEvDu+Ps9fom6+URxNWO6VX0XXbMJ2qku/s47ptu3jDcsdx5To+RSuU957AAGqNANBLmW&#10;xw6gRxU7gBnUsQMI9O/YAYiIiIisWM32zu/y2AHIrLZUrT5l3deS89gBBCgjLHMLOQ1/xw5gBnXs&#10;AAJksQPYkGeuE8BNzGAk2Ee2dcwQERGZROxk8JqwhPCQhK0pH7OdT9jWXKqWYT8GzJ8Af2ITl1x8&#10;erWmAct06fsSmE2wDInrFf+LSYbb7CUu6+fbCSHHdliS7Zk6ERyu920VNvH7gbcXAwvgV4/2fp4g&#10;JtjGuYyvrGNcPWLeS5Xn+LSjzbb1y+czn5I6U8k92mKCZBk7AFmVLHYAHraUyBCijB1AgCx2ACIi&#10;IiIrV8YOQORCFTuAQHnsADpksQPwZIjzuacRlhmqjB3ADMrYAQRIYgewISVKAN+6L3TnP4mIiNyc&#10;2MngAC/4n0Tt8f8SUzFdL8w0YLmx1C3DEs95E+yJUNYzXdkzPm38bzyXHyr3mCYkEV6W9UTYhaRi&#10;lihE+hUB035k/ccJeSufse0XbCJ41TON6WknY/y65TN/MnIZS0o6xtU98/pWRil7xlcXf7cl7D/S&#10;/r4fPJc/FbPw8kTWIIsdwAC3mlgrw6SxA/BQxw5gJiZ2ACIiIiIyGZ/iRmuyxY7N4q9mW9+jstgB&#10;OOSxAwhQRVpuFmm5IarYAcgm1hNZnzp2AAO94pcLJSIichO6ksH/s1AMhrAqiSFVPIugSLrlE7Y1&#10;h7Zq2pnnvL4nP1XP+DRw+qHLGfqIq752ZX4Z4ZV4lRwjMRWe0yXYL5OyLelM7T4AHzymM/idA+3H&#10;BIPf68xGLmNJXR2+6p55M4/2K49pLo9Ne64T1BPaj3UFy18sywKmLWeKQWRpaewABihjByCrksUO&#10;wEMdO4CZbClhKI8dgIiIiMjKVbEDCJTFDkBmV8YOIMBaC27lsQMIEOPeZh5hmUOY2AHMpIwdQIAk&#10;dgCySXXsAEbIgT85VwpPIsYiIiIyq65k8HSpILCVMWvPaff4xzblF621fvE9qRzDs575PnlMA35f&#10;YBKPaXyYnvGZRxvJgHZlfkOSZYupgxAJ8HvAtDm2GrDcJuM5zQ+EVX9+8Wj7p4D22uQe01Qjl7EW&#10;dc/43KONymOa8uLvhOtt/5H285DfPNqd2trPX0XmkMYOIFCFvqfItaGdn5dUxg5ARERERKRHFTsA&#10;kYYtFT7KYgfgsIXvyydlhGWmEZYZqowdgIjctRybr/JfbHL4E+s95omIiAzSlQy+JAM8B0zvW1m4&#10;YLob6/lE7czFOIYnHfPs8U9c9LlIkXm2NVZKf+J5NnsUEuqJ8M+lRMkxElcZOP1H1Jv4VlXAt7jP&#10;VwzwjvAbTYb+6uAZ4y7k+jztxYxof2m5Y3jZM1/m2b5PVdCa68/6F+y2nxz/bjLE6dyUB0y7pRtS&#10;Ii5p7AAGqGIHIKuTxg7gjlWxAwiUxA5AREREZMVM7ABEGsrYAQRIWOd30yx2AAHKCMtMIyxTzqrY&#10;AQTIYwcgm1THDmBiGfa+/p/Y5PDP2NypPFpEIiIiE1hLMjjYKpq157R7/G96FcGRtEtZ95fM0jE8&#10;dwzPsFXBfVUB056YAfP4zvdlYNsSR4Z/J45LIVWZReZQE7b/SxhWAV/W7w/s8ekJW/27uhhnGJYI&#10;fnLwmCYf2Das+/wlVNoxzvTMm3kuo/Kc7rLSd4Ld9h9pP0ctPNucUkZYklg9SxQiy0pjBzCATwcU&#10;uS9Z7AB6VLEDmJGJHUCgLHYAIiIiIitXxg4gQBY7AJldzbauv2WxA2hI2c51nzLScrdQOf2WC5L8&#10;L3YAIjP7O3YAM0qAHTZ/6gvwz/H303F4GiUqERGRAdaUDA5h1cEfPaebMpk0n7CtOdQtw9qqgSbY&#10;hKUkoO3KY5ofB8wzdFlZx7h84HJlHgm2J+UQxXRhiAxWBk6/O/7I+pmAaavG36fkb8O4RHCwx++i&#10;Z5oxF3KzEfOuTdoxri+h0vc9LD2nKxr/73B3fAo9H82xF5k+Yy84nS467fG/6PRz4DLLwOlFZBpV&#10;7ABkVdLYAXgwsQMQEREREfFkYgcQIIkdgCyijB1AgOY939iy2AEEiJXwnERarojchzp2AAvLsff8&#10;PgNfOVcPfzqOS+KEJSIiE0iw+/K2nNrN+z/sF88hFXvncMDGknpM+wvwQv/FnHJEPE0/HZe5VjVv&#10;37vm/2B7tGUBbRi2f3JXxw7gjvlu0001+txkHX7DvwPSySv2+GMmjkWmVeKfuF81/jfYJPC0ZdwQ&#10;v/XEkg9sN/OYxgxsO4asY1w9Yt6TyjOO0/JK+j8bg1/nphS7DvxMe6yXyymxnSjLjvZ2Hss8qdEx&#10;V25DHjuAAcrYAciqpLEDEBERERG5IX+hoh2yLn9giz1sQRY7gIa1Jad3KSMtN4+03BAmdgACbKOK&#10;vKxPHTuAyBLOBeFO+XUGe1/xj+PvCr1PIiJLyzh30Em5vs92+R2iOe5m/V/sAFo8Y5Po+iTY5Lyn&#10;nukMNgFnNziis/y4XDNBW3P4g7df9Jr/73FfaPiATbJvqjyXn3lON5WE9s8iaxlWzxiHuOWEJ9Ge&#10;FJNFITJOhd3XJAHzJNhj2fvJo5Ep/YHf+UFN+3HEMF1F14Lu9Swb2K7PfNXAtmPo6p1Z98ybe7Rf&#10;+QZy9OzRbtEzfo9NAO9r51J+/HnBnr+1jU8D2isCphWR6ZjYAcjqpLED8HDLj3SuYgcQKI0dgIiI&#10;iIiIBCljBxAgjx1AQxY7gABV7ABWrIodwIzq2AEESGIHIJtUxQ5ghRLO9+suldj362/OSeJmmZBE&#10;RDYr5fqeR37x9/ecz18StvXdYHFrTAY/MH118N+Zrvf/DhvjGlWO4Snnit+fHNMUx5+28b43exPP&#10;6XzU9K8DOe3JS1PGIcMl+HXscPl9ojhEplAQXrFjd/wpJo1EplTgPi5eKucN4/8r6F7PMsIvtvhU&#10;eDCBbcaUdYwrB8536S/fQC6WWdJ9c8R1PMs5Vw/omr/L43Hed1x/jj8HtvPrwOWLrM2/YwcQqIod&#10;gKxOGjuAO2diBxAojR2AiIiIyMpVsQMQaajxu/+5Fhnr2Y7y2AF4qojz3TKPsEy5VscOQGRmhm0d&#10;w2LKebtfNpyriNeck8RFRG5Vhs0bTDjnavyb67yNfLlw7sf/sc4DTEh18D02IbxLOSqaaz+x3mTw&#10;2jE8PY77THuitAEecCfMVx7LbrbrM0+Xmv4TyR9pT7JsS3wzo6KRIV7x+zJw4G3yo2FbFRLk9v3O&#10;sMc3vmLXZTNhLDKdGnu8ynqmW6oCZt96lhJ+fM08pglNgI4pcwyvB87XVHlOF7LssmXYI/bc6Rl7&#10;fjZGdmzj3fH/lLD9VYkuVMvtyGIHEKiOHYCsTtcTMEREREREJIyJHUCgjHXes5VpVWwnkS5jHetk&#10;HjuAAGXsAEREZlSxnWPY2iR0VxH/4/i7XiogEZEJ5JyTvb+/+DuJE44A/Av3xZBkuTDeOOB/kPvF&#10;Y5qa6b6s7ljvSls5hufAE+7kiPfY9eDHwHYvNds2HvOMlTuGJy3DtpTodgt2+FXjf6H98yoni0Rk&#10;GmXPeOMYnjCuQr7M7zePacq5gzgqesZnA9r0maca0G4MKe5zsLpnXp8K6RD+XuR0J16XvN0/fDoO&#10;f8LuH5LAZbrieDr+/dE9WSufbUBE5vF37ABkddLYAYiIiIiISDRJ7ABkEUsVHpmC7zXVuWWxAwgQ&#10;6/PNIi1XRO6Lcm6ml2MLSH0Gvh5/Xll3XpqI3Kec8/7qT+Af4Mvx/4/Y/VaO9l3R/V/HuGypIBx8&#10;q4On2CScQ890vzPda9p5LC+WkrdJ0j+2DDt55pzk1jaNIU7vs4r+nt4ZdidiGsPTiWORMAl+224F&#10;fMAeIJp+nzAekSkY2vevzfG7lnG7408xaUQylQKbnOtiWPY4WOJez0Krhab4nWxXge3GknaM67vI&#10;nnm0XxPWmS2h/3h3GVeOfcLM83E5e6Y9Z/kFuz7vA+apWO85rcg9MLEDEBngR84dkERERERE1qyO&#10;HYBIizJ2AAHy2AEcrSUp3UcZablJpOWG+on1rFdT09Pe5B6UhBckkjAp9j7f/vh/hS3qVKBzWxFZ&#10;1g57Pyjjds/fbtIpGbwifvJ30wF7IpF6TPuR/kSWgulOTH7yWF4sFW83wub/l9M+Hf9OaH+vK8/l&#10;Zp7T+fqf53Q5bxMs05bpquGhSCDfKqcPuKuHFxPFIjKl33HvT1PsOp3Tvv6/0l4hWOJLPMZnLHcc&#10;+YPu9SxE5jGNYTsXD/KOcfWIeU8qzzhOfM5TDfaCzc/HGGpsMvhp/ikl2N63IT5MHINIbHnsAAJV&#10;sQOQ1cliB+AhZ3vbmoiIiIjcpzp2ACItKuw1wyRqFH6y2AEc5bED8FSje0B9HmMHICKjlLEDuEPZ&#10;8ecT9jjzGzZXrY4Uj4jcrpRzAvguZiAyzr+Ov03MIDo8908CnFfILhXTHRB3rPdLuu+jWQw2cfEk&#10;d0xXebaXtLS/hB8b/6eO6cy8YcjRI34HhWfsuvVTy7gKfV6yTkXP+Jzr/eqlBL+K+bK8ncc0v8wd&#10;xIWyY1wS2FY2cnlr01UBpu4Yl3m2H/J4ux1+F64/Ybf9/Ph/in1UUsY8TzJJAqYt2NbnLyJyD5LY&#10;AYiIiIiIiMjsytgBBMgjLz9hO0+ELiMuu3m/XERkLkXsAO5Yii009RX4E1uMKokXjojcgASb8/An&#10;dt/yCSWCb96/+ieJqsA/KdQnUasYGkiL3YRtTanynO6UjHuSOabzTYz698D5XGrP6XaN/9OR7clw&#10;KX5VTivOFenzlvG/TRKNyPRquvclP2GPM4Vj/I71Hjvumc9F0j3LfXZVx7gssC2f1/Z7YJsxZR3j&#10;yoHzXao8p0sZ17kjHzm/yzP+580Gd+cVEVlOHTsAEREREREREVncH7EDCJBFXn4eefkhtvS5iogM&#10;taX7ircsw95r/Hr8ncYMRkQ2J8cWsPsvNgE8ixmMTOuUDO76cpIHtJWOiqSdAX71nDanf+Wc8kvY&#10;klVCQ1Qe0xTAS2OYK2Gs9lxu5jmdL9/lplyve644fNuT4V7p73loOCefZbTvN8qJ4hGZQ9ExLsOu&#10;0w+4EzJ9thNZToL/uc5Sn51huqcj5B7LKiZa1twShnf46qoofqnyjOMz49eFdOT8TQW2o1XlOf17&#10;9BQOkTWoYwcgq5LFDkBEREREREQWUcYOIIDvtdW5ZJGXH6KMHYCIyAKK2AHIlQRb1Owr8IVtdaIS&#10;keXtOe8vdlEjkdlMWRn8T+ZJCH9huurgRUBbfTLW27uq7BhnaK8EmQ1oay3yi7+TlvH1IlHct0f8&#10;TiwvK9LvWsbX+CeyicTQ19s5p7vibsI8FYFlmDxg2gS/px9MoZqgjcxjmg9sJyE46xhXj5g3pB2Y&#10;rmdsxduOeWPaCqny/YFtnN+JiNybJHYAsjlV7ABERERERGSQitu4LrsEn6dfrkFN3PvRWcRli8h9&#10;MSghfK1ybIKnksJFpGmPniRwN07J4PUEbSXYlWdqBjh4Trunf6UtB0fy1lqrg3dVQG+rBJnSfuO5&#10;ClhmGjDt1H66+Luth3q9UBz3KsMmx/UpuU58+6llmmJ0NCLzKum+SHtarwvc6/MO9bJbi7b9UJdH&#10;lvnyXHWMyzzb6Juuwv/8ag3yjnF9T37pmvek9JjmlWnPdZ8Zf9OnAt4FtjN2mSJrlcUOQERkYSZ2&#10;ACIiIiIiMlgZOwBPGXE7L+cRlx2iirz8JPLyZVv67qmI9PktdgDSKccmhCvpU0R2KAn87vQlg+eB&#10;7c2VHP1rwLT7nvF9VV1D9C0rhhR3L+kX2i8upI7p68DlTqkMmHZ38XfSMr4aEYf086lybLiuWprS&#10;nrCjL5+yBUXHuN3F3w+4EzRe0cW5NcgHzLPEZ/d3xzjfZfc9vvODZztr0fV6qo5xmWf7dc/4qRPB&#10;E+z+IeQct6nibSJ45jHfK+qQIrcpiR2AiMjC6tgBiIiIiIjIYFu6H5bd2XKH2NLnKSIyVoGuS23B&#10;HvgTeIobhohEkGI7hXxGSeB351/9k3grma86eI1/9cqfe8YXTFc9KWE9CeEJ9iD+J+7ktmfHcNf0&#10;f42Ipxwx7xC74++8Zdz/lgvj7jzhdzHmmesvBHnLNAZVBpdt6Luotzv+Nlx3griUAB+nCUcGyhh2&#10;4ptiK4TPqZqgjaxjnOkZv0Z5x7i6Y1zm2X7XOY9vIvgz8O3x59AzbYbdD7x4tNumoj0RPPGcX71/&#10;ReIrYwcgq5PEDkA2p44dgIiIiMgGlLEDEHGoYgcQII+03CzScocoYwcgEqCKHYDcBFfukaxLgs1J&#10;+JNtHVdFZLhHunNH5cadksFLx/i+qpKXquPvn4YG08P3USMp3Qk7hmkTTueqhh5ij92QP9J9Azlz&#10;DHd9zpXn8l3tLukn3ElN5XJh3JUMv2TWgrfJbm37iXJUNCLLKXrGX67fRcf0j+gELKadxzTGMfwj&#10;8x776gnayDvGJcAn7COBuqZbi5Tu85uqY5zvuWxbGxn2/GrvMf8HbAcpw7kjSNEzz+447cGj/Usl&#10;bxPBob9D5KUEuw6IiMh6ZLEDkE0xsQMQEREREZFRytgBBAjJF5iS60nYa2NQcq1si4kdgNyEAypU&#10;sCUZtkrwPm4YIjKjBLudf0LFh+5aX2XwJKCtU0XFXeB8vkr8vxj3JcP8PiqSaxnxEqlybJKST3XH&#10;Z9xfRF3z1p5xJJ7TjVV3jNsx/nWIvwT7OIk+hvbKyLuWYVNulyJzMnRf2Msb/z/gvrDyik7EYunr&#10;vFYAv3aMnzORtp6gDZ8e+Sn2C8EX1l0lOu8YV/bMmw1c3iv+veRr2it8d237cD5fDTn+PdOeCJ4Q&#10;fgFnxzY6A4iIiMhbVewARERERERktDJ2AJ6yO1tuqDLy8tPIy5ftqWMHIDdD1cG3JcHe/3yNHIeI&#10;TC9D1cDl6DIZvGoZnwW0dTn/LjwUL77VwXO6v/gUTNvjMaQS4xRSbCLuF/w+ox84V6ts42qjCglq&#10;BmXj/7pj2gT359A1nwzzEb+LC22JcDvHtMXgaESW13U8SrnerxraO0WcpvWpsC/TSuk/fv6BTfA1&#10;jvE5trr7XOqR84dUa8mxVcLX2ku0qwJM1TNv7rmML8A/x5/QnvGui12G7qrf+XE5BX7npeXx9yNv&#10;199Hhn12S5/DioiIiIiIiIiIiPVH7AA8pSyfcJywnWTw2J9jGnn5sj117ADkZhyI3yFGwu2xSaNJ&#10;3DBEZCIZ6y/+Jwu6TAY3LeOTgLaqizZ+GRRNvwP+J6d9MZRjAmnYs8xGlWATtb7in3DfVREc3HF3&#10;zdOUBUw7Rt+X6X3LsHL6MO5ejl8CZEF7gndbNd4KPZJKtqXsGb9r/F/g7vDwiHroLW3nMU2B3S99&#10;6JjmI/N9Ua5Hzp8PaO8Re46xH7nsqWUd4/7qGJdPG0armu6E767q8mDP61L8zldy7Dr3CXuR5iu2&#10;s9+O4Z1K9uhij4iIyBbFTjYQEREREZHxytgBBMhufHljVLEDEAlgYgcgN6fvKbmyThk2eTSJG4aI&#10;jJShbVka+iqDw7Dq4BnzJUf7Vgff072y/z46kmtzV3Z9wib9PAbMUx/n65I6hpuA5SQj5/f1PeHV&#10;o6vpw7hrCX6PjalxV0LOW4ZNvT2KzK2iO7m2rdND15fhV3SCtqS+asgV58/3gPuzTljno7Qy3q5P&#10;D8B7+pPCE+xrWstjhBK6z0WrjnFd802lq7MA2Pe76hifYJ/20pXU7pJizz8/D5j3Uj5yfhERERER&#10;EREREQlXxg4gQLbw8vKFlzdGGTsAkQBV7ADk5tT03yuTdcpQEqnIlmVoG5YWl8ng/3NMkwa0d1mZ&#10;aBcajKeD53RJTwzVyDiadsyzge2wSeBDqo+6knEvZY7hY6tMVSPnb5MQnjT89wxx3LNTBdM+rqTX&#10;zDF/MTAekZiKjnEZb9d1g3u/nDJ/pyKxUvovXJeN/7suYuyY58L0mONw0jKsxK6zP2CfGtInw355&#10;+EzcRwrlPeOrjnHfTxdGqxK/41dfR8YMu/1XgcuvgXfHHxM4b3P5IiIisi1V7ABERERERGQSZewA&#10;PP1448sbqowdgIjIChyAl8gxyDAZ44tOicjyEpQILg5TVwYvL/7uq7o5VI1/QvgvHeMqpq1enTBt&#10;ZdeccUlYBX5fQBPH8DpgWXMnW52kqDJ4TDtsxf0+L7jXvV3LsBp9TrJNfcm6ecuwAvd+7NExj0xr&#10;5zFNM3m3oPuYurbq4Hnj//rib4N9ash3+J0n7LCd0p6I82Wi66J/2TNvNl0Ybxj8Ot2B/w2BD9hE&#10;fePR3gPnz7DEJvlXnstpWuo8TkRERKZjYgcgIiIiIiKTGFucaynZjS9vqK18fiInWmdlLh/wz+OS&#10;dcmxRSFFZDuUCC5Ol8ngxjFNSIJIefF3xnyVJPsqLF7GkHWMr8YG0rDDbnBjpNiksi/0JwUWtH9u&#10;Bv9HsbiSrGrP+WG+HYxp/J8ehxUBbZSTRCIJfsmONd0VZ39qGVaGhyOyCkXP+Lb1HdyV82HaTkXS&#10;rq+zWk37+UHXcTXFJkuvVe0Y9g547xjf9BH4E79OQVPKO8ZVHeMS5r1h8AH/c6UqYNon4Fvs5/LM&#10;uSNCcfz/B+zndmjMVx/nMZ7LuZQMmEdERETiqmMHICIiIiIikyhjB+ApYbknSKZs55plGTsAEZEV&#10;eUAJ4Vv1iIrWiWzFE9vpOCkR+FQGTwPbLC/+3gXOG7KM2nPavurgU8sY1msqwW6wPolWFTYR6A/a&#10;vwz/yvgbg9XI+afwl2P4757zVxPFIf4Jql1JrintByTfz1NkjYqOcTvHcIO7onCKTbqVeaT0nxgX&#10;juEV3Y84+4XlLoaHMh3jCmyCcVdHnpMU/w5rU0jo/rxc5wn0zDfWC+EXs0qPafKLvwvseeF7zkn7&#10;T3Sf29T4dwYUERGRbatjByAiIiIiIpMoYwcQIL+x5UyhjB2ASKAqdgBy8x7ovp8q6/WZ7XTGErlX&#10;Gconkh4+lcGzwDYvHy3jqoo6hV89p9vhPmD9b5JI3nokLCFsD3zFbrBJx3Q19uTpB+yJetsGXhNW&#10;nTR3DDcBbSQB046V418ZvJwtivuyx69jxzPd73nuGF6EBCOyMn2dGXaO4QXudf+RbV3s3JKdxzRd&#10;Tx95xn18TFjmEVr5gHm6kqbBvqYn4Dv8k5a/YBPD0wHx+Nr1jK86xuWTRXHtwLCE677PAODfA9pt&#10;OgyYJ5lguSIiIrIcEzsAERERERGZVBk7AE8hTxPfwnLGqmIHIDKAiR2A3IUPdBcRlHVKUJKpyNot&#10;kY8iG/evxv+VY7o8oM2yMV8SMG+Ig+d0Ce5konKCOFx8DpI5thJ4X9Vlg01A+4Hz6350zONT2bNP&#10;GTh9NsEyQxj8Eoh9Eq+kW4rfwaSivxNCW+eQIigakfUpe8Z3dYrq+hLsW41fwnQ9LQRsh6qqY7yh&#10;OxF4x7YT+WvOVahrj+n32POYp5ni+bFnfNUxzueGQY09bzrQvy0b7Dbrqurfp/KYJhvYdlMZOH06&#10;0XJFRERkGVXsAEREREREZFJ/9E+yCtlCy8kXWs5YZewARAaoYwcgd+PAucilbMcjum8oslZ7tnOe&#10;LBE1k8GNY7osoM2y0c4uYN4QBv+E8L7krznkPeO/HH+ynukO2JOkJ87va0r7ayoJqwiZBkwbwszU&#10;Lpxj7qvGC/oSPgXfhFSf5LhdyzCfz1FkzWqGVyc2uLedFPW8nVpG/3Gv8GinoPs49+oTzMyqkfMX&#10;2HMPnw5mCXZd/cr05xV5x7hyxLxg36PT+dUDNgn+m+Pvw7H9088HbNX0Q0+bXcoR886tih2AyJ1K&#10;YgcgIiIiIiIiIqtQxQ7AU77QcrKFljPWVpL4RS7VsQOQu1Ljf79R1mMN97pF5C3lD4mXZjK460tL&#10;6OOYyou/u6qijuWbSJrR/sXRTBVIi5TuG/xZz/wlNiHpgbcn5R8dbYeeRKWO4WO/vFYj5++SHn8X&#10;PdPV6MvMWI/4Xdh5pv8z3zmGl77BiKxY17EopXt/X+Denz2inn1T+tljmt88pjHYytkuKfNVyob+&#10;atnw9vym+b8Pg30d3+G3r07xSwbPj+1e/uxa5u1rr+qJJemJ45n296XknBx++nlxTBuqmqANH/lC&#10;yxGRcbLYAYjIZinhQETEz39QRTMREdmGMnYAAbKZ289nbn9KZewARAKZ2AHI3XrC/36jxJej79Ii&#10;a7NH26V4aiaD147pssB2LxPjdsxX9azAP+G3LQmsmioQh6xjnGvZNeckpLJlfIrdyJsKx/RdMsdw&#10;M0EbczN0J4SXi0RxuzL8ehVV+CU9tnUKqVDCvtyGomf8rmf8A+79rm91fum37xlf4X9eUNJdJfoX&#10;1vW5VSPmrbHnJO/p32eXHeN22OrhX7DHl8ufz8dxf2I7QST0bzddSVB5z7yxZD3jc8Z/ietbRhsl&#10;lMmtqGMHICIiIiKrsqf/WoCIiMgaGLZTHTybuf185vanUqHEWtmeKnYActdq/O83SnyqQCyyLr/E&#10;DkC2o5kMXjmmywLbLRv/7wLnD+FTxRPiXPg1HeNclWQruhPMXAfdD/3hXEk62qoC21nSvy/+7qrG&#10;m88cx63zSUA1dFfHvZS3DPOt7C+ydhXdX1r7npBhsAnhbVJscqyMs6d/n+Z7PnHyAfdxPmG+c598&#10;oXmaCuyj3F4c46uOeffYhO+0ZxkZ8AmbGN73haZreT5PtMk8polh7KPXhnwRrEYuU2Qt6tgBiIgs&#10;pIodgIiIiIiITK6MHYAnnydXjhH6tPJYytgBiIhsVIGtEv6Arumv2Z51FT4TuWcZ681tkBXyTQaH&#10;sESiutFWXyLcGAfP6RLeJoRnE8bRpuoYVzqG73AfVFPak9oPhJ8ofexYjglsa0nZxd9Fx3QpSggf&#10;6gm/beMZv/Uuoz0BsPALR0Z4YnxiofgpO8Zl9CfBFri3iY/o5G4sn/OQIrBNQ3dHrDl7TGcztt3F&#10;AH85xpWO4TvC90MJ3dtMTffxJw9c3hIyz+lyhsefEd750aDjsYiIyNaY2AGIiMhNS2IHICJyp7by&#10;9L5s4+1PxXWdPAYTOwDZjK3sZ+Q+HFBS+NrtYwcgIoCqgk+txua2lNzo8aeZDA7uZJ48sO3LdnbM&#10;dxGxxr/37c+N/5MpA2moPMbXjnG5Y7hrA3/ujeZaSnel2SqwvVgM3Z0Bmp+39MvwS2AscVeHbdq1&#10;DKvZznq2VTvsZ7lHJ+pL6Kt0v/No4wH3RTsl9Q+X0v/+Fww70TvgPgdJGZeU3FUBJemZtx6x3D6u&#10;xPq2i4gJ86y7Vce4hHXeMEgCph3SkSBh2Hv964B5RGQ6aewARGST6tgBiIjITctiByAicqfK2AF4&#10;ymZsO2U710rK2AFcqGIHICIywgGbFP4OFS9aG+VbiazDLnYAK2c4J3cX2BzaZ2xhx3fHn++Ab44/&#10;310M/23hWBfRlgxeOaYNfSxT8w3bBc4/ZlkuOct9ifRJrikcw9sSrRKmqwrelSxkAtvKAqefWtIx&#10;bt8zXq4l+CWSGWzSqq+29bkMmF/CpVx/lp+Iv63eurJnvM+jEw3ubSvDVnqXcHuPafqS+bt0dcga&#10;00szGTFvPWLeLgnu87myZdgj8xyHu6pXZDMsb2k5YZ14MuAL4a/d4N+xS0TmkcYOQFaljh2AbEYd&#10;OwAREREREZmcYTtJvflM7WYztTu1Gn0vk22qYgcg0qEE3mOT9D6g/ewaZOgehkhsO+4z77G8+GlL&#10;7v6Bc3L3txfD32Pzqp6weRCnNupFol6JtmRwV4JNHth2xfWb6aokOYUiYNrLxKx62jCu2j14TOd6&#10;r3e83ZgfW4ZBeFXwnO7PsgpsLwmcfmppz/j9AjHcio/4XWgJOflOHW2OSbyUbgnwmetts22YTMvQ&#10;fSza4ff+Fx3t+G6jcq2v17LB75jtUnbMv2OeL8lmhjZ97BzDS9pjmuuRRd/j3p7ymZa5NN/q4DuG&#10;JYKDPYc0A+YTEZF51LEDkE0wsQMQEdmY0AI3IiIiMZWxA/CUzdSuT1GdNShjByAykIkdgIiHGpvA&#10;9x022e8FXTeNaRc7AJE7t5Xz41CGcxXv99hE7m8uft5d/DzxNrm7Wi7U7WlLBi8d0yaEJzQVF3/v&#10;mC8R0eCfEL67+LtmnhMH3zYL2k+6E94eVNuS2Q4Byzrxqfy8Znnj/6xn+rkS0W5Nju1w0KcgLGky&#10;dwwvA9qQMK4q4Cnb3/7XrqtaMfgnqT7gviCjzzDMnv5zl8MEy+nqmLUb2GbuGF4zz8ltin2/ni5+&#10;dly/f64vG20dfHbMd963B77Sftzy/UJUTxSLr9DlpXQfl1NsJ5+hHX0OqCq43KYydgCB0tgBiMjm&#10;VLEDEBHZmCR2ABv0n9gBiIjcsb57DGsxV2erbKZ2p7aVz0mkqY4dgEigCluo8JQY/oyujS1tzqKv&#10;ItJvFzuACdXY/IQfsNW8T1W8C7Z3f3fV2pLBDe4TwTyw/eaXoV3g/CF+85wu5TqO0MraUyscwy8P&#10;qnvaEwVCY2+2U7dMs6UvsLnHNKnndPcswS/B1GCTVEO0nRwWqOfxXPZ0V8PfYQ+mMo+iZ7zvlyWD&#10;e1vL0GcYoq8qOMCvEyynxp1UPnWnpMJzuuri764buQm2E8mf2GPBx4ufz9ik61fenj/1xTT3xYEE&#10;G/dXruPKPeevJ43GVufuWvaQ5X3kbeJChv08mq87xIHw47mIzCONHYCIiIhIgC1dNz5JYgewQWns&#10;AALVsQMQEZlQGTsAT/nG2p1aFTsAkYHq2AGIjFBh75GfkggfGFY8U8LksQMQuWMp27tG06bG7rO/&#10;w3bwqWIGcw/aksHB/WUztPx8wXXS55yJQc1ldblMDjvgn1g1B9dF9B3ni9VTVAVPsElTl3wT6Lv8&#10;u2XYUjcGMs/pVB2820f8DiBd1Ypddi3DtnjjaAsy/JL6P6KT9rnUdJ+47ALaKnAfmz6ynQoZMaX0&#10;r+sl010kcHXQSgn/vPKOcb7J68ajvQybxPxI9w3yPTZZvG2aivb3cNfR3uW8zxc/B8JveKTYpPXT&#10;6/AVupwue/z2q3Vguwn2NWXYC1x/Hn/2ge1cOqBEcJE1afsuJSLSRd+nRUTCZLED2KA0dgCB6tgB&#10;iIhMyLCN/VrK9B2u8onbm4thnQksZewAZPVM7ABEJmQ43+/67vhzSg6vIsV0y/LYAYjcqSx2ABN4&#10;xu6jD5HjuCuuZHDXzaV8wDKKi793zFuNo+idwtpxHccD8U4Kio5xO9zJbKFVwR+5fs0Hx3R1YLtZ&#10;4PRT8n0M2Y7tXcReyg6/5LmC8E4Tu462ZFoZNhnS12du48RhjcqOcQlh73tXBwyfxP9799Fjmik6&#10;RZ3UTFcdPHMMf8D/OG0u/k55ey7xiE0sdi2rKXEMb3sPs47pTx6wvfefLn4egHfAN9jHApWesYF9&#10;fc1Oby5VQLs+fCrQw/Dq4H8yTSeQZ5QILrI2WewAZFXK2AGIiIjcqDR2ABuTxg5AROTOlbED8JSt&#10;vL25lLEDEBmoih2AyIxqzsnhP2DvM77DVqA9oPV/rDx2ACJ3KrRg85oYzrkgsrDQyuAp4RcDm0lC&#10;u8D5Q/weMO3+4m+DXQkPE8biy+BOjv2J9gSykvCq4JftGGxCUFsydUi7seUB06o6+FsJfgmlNcOS&#10;x9qeBFCxrXVsC56wiYJpwDzJcZ6nyaORvuOQb9Io2H21a9vL0OfXJaH/fKNm+uO+K7l8F9DGnrdJ&#10;zSXhPSb/avx/So5PsB1CfBOn+5Qtw/KeeQ70v5YCe6FmyFMp+oScL/ZJ8T8fiVXJ02Dfx6dIyxdZ&#10;0tYq5iaxAxCRzaliByAid62OHcBAaewANiSPHYCIiGzm2kY+cXu+BcBi28rnIyJy70rghesE8R+O&#10;/z8z7dOjb91WjtEityaLHcBAFTa3pYobxv36P8fw+viTtozLCUtGKhtt/RQ4f4gCm/CSeEz7C/bg&#10;f+mUdLefKB5fv9OeKLaj/QQktCr4J67fk19xf75bkRIW/x77vpnpQ9msV/y2laGJeHnLsHJAO9Iu&#10;xX6G+Yg2PmL3yTGfjnBrSrqPQ3lge8XxZ9cy7uNxXBXY5j14pH//NmVV8JMS+3lkjeEJ9jh08Gij&#10;rfNSjj2Wvw+IxbS08YTtkJAGtNOlpn3967soEJKMfcCu55+Y7vzsMFE7EJboX+JXsX5KNXa9qRZe&#10;roj4yWIHIDJCGTuAO1XHDkBE7lodO4CBcnTc8pXGDmAAJeWJyK0pYwfgaerEsHzi9uZSxg7AoY4d&#10;QIAK3a+PYY57YiJbU/H2flmCvU6fYY9tp7/lLI0dgMidymIHMIBhnmJ/EsCVDA72y8y+ZfiPhCfR&#10;FNjELLBJMynzfSkp8EsWSrEbTtUY/kBYlcc2WeD0Be4KzWnj/5qwL5opb6ugvxz/zlqmD2k7prxj&#10;XNkyPsGug08zxLJFO/wS2F4Ytk5ktJ8U6ovmNPa87eQxVIatEv6Btx1kZJgC93EoI/wY+IDdpyUt&#10;416xvZjlmk8F9peZlv0r7cd0385w74AvvD1G7wLjqFqG+SQil9j1829sYnrSMW2NrTKeX0xnPJbh&#10;M01z+gfsMeSVcRcdSrq3v+y4vK5pLl0+nqn0WPaSCvRlS2QLUrZ1w07mVbGdC3zvYgcgIiLiacuP&#10;1V2a3isRkfhqtlHQK5uwrYT1v96TKnYADn/HDiDAB7aTjyAit89g90llY3jGdYJ4vlRAK5TFDkDk&#10;DiVs8+nCKkS6Av/qGOeqqJAPWE4zAXQ3oA1fIdUm26pvgq2gWI+IIQmc3uC/MYRWBW8mfp2qY6eB&#10;7axN14XpX2n/EumTHHgPUtydDy7VhK9vJ7uWYQbt9MdKsImXvlXdwX9f9gmbgJoGxiRv9VUk2gW2&#10;Zzg/uaIpQ51cmvb0r8cH5kuQdbW9w2+7NdiLoU1VYBx1wLQGu7//FpvY9YBdr/qSvHLevq6E+b6Y&#10;lNhHCg09NkF/p6Qav2Pkye5iPh9FQNtjfMCez5qFlieyFmXsAAZIYwcgq2JiByAiItKhih3AQFns&#10;ADYkix3AAHXsAEREZlDGDsBDynTXNPKJ2plbGTsAERFZTIW95/sBe7/0G2yBtofj8CpOWNFksQMQ&#10;uTNZ7AAGKFkuF0I6dCWDl47hKeErXcX1Rbk5k3IL/G+g7hzDDe7EO19Z4PQ+FZMNYVXZM66r09ac&#10;K6GmLdPXAW2f5APmmULXcktsQnhTil/V+Fvnm0g8pproTy3DioFtibUDvhKWSHzAJk4WntPn2Crh&#10;+4BlyFtFz/ghVZaKjnY/ss2Twbn4VL9uO0ZMqXAM341osx4wvfGYrsLuJ55apq8Yl3jtko2c/wkb&#10;cxk4X0n/eZQ5/jx6tLe7+LvyjCGk0+IQFfZi1MvMyxGR6eSxA5BVMbED8FTHDkBERKIwsQMYKEHX&#10;TXykbPN9qmMHICIyg76CM2uRraydua35c6liByAicgcq7H3GB+y9uFORrWduv8NQEjsAkTuTxg5g&#10;gLaChxJBVzJ4jfuLQz5gWcXF3xnzfrE7eE6X4E56LBmXvJoGTu+zrNDktU+N/y8TurKW6evA9mNJ&#10;cb+/FfbGREH76/FJErxlj/htv2NOWBPa16+5E+BuVYLdlj8TdpJdcu7UEvIojgTbYSB0eXJm6N5+&#10;dgx7b7s6aIRUMr5lOf3H35L5L4y6jtdtHWV8/TVgnrJnfIW9SGE6pnkZsNw+/5mgjRobe0j1a9/E&#10;9t+x5wtpz3SXHTt8bwQcmC+B4gX7nlQztS+yBXXsAAaYYp8ot2PI8V5ERGRJVewABtrFDmAD8tgB&#10;DFTHDkBEZAZl7AA8ZRO1M6SATgxl7AA6mNgBBEhiByAiMhGDPTY8ca4e/h57v66OE9JsstgBiNyZ&#10;NHYAgUq2e83w5nQlg4P7S82QL2XNyte/DGhj6LK6dCVmjamGGfoe1fRvGIeA9nKuL+DWjfmTgLbW&#10;Ztcx7jLhuO3zS3vmv2UpfsnwFfaEdaidY3g5os17lWMrdT8GzmewXzQu/w+t9L4jvBK5nPV1fsgH&#10;tGlwP7UiY9x2eyt89nFzVLpuqmj/kp97zp+1DCsHxNGVoFzSnwgO85wv5BO2VWCrhL90TGOw207p&#10;2WbJuSNOl11jHl9zVKZ/wfa2NTO0LbIldewABshiByAyQBo7ABERicbEDmCgMZ2z78VW36M6dgAi&#10;IjOo2cb+baok7nyiduZWxg6gQx07gABZ7ABERGZUYO/XfYetHn5gu9+jLyWxAxCRVQvJ05WZ9SWD&#10;u5KIdgOWVXH9RWTPfAeMCv8eBzu6q0z7ttOUD5ina+MoCPsi10yIaya/tVWgC2k/pq6LC8XF3wfa&#10;X9OcHRHWzLfSsyvZ1FfbjYOC2zjJXdIT8IVhiRZtCZ4V4Y/lSLDrzSd0gh+q6Bk/9AZb0dH2L9x3&#10;Yk5O/7G3ZtwF2wR73vCE3TZej38/8vYCZuGYP/FcTlPpMV9TWwwGuy/wSQSHeTqEZEy7rhrsa/oW&#10;2xHm+eLndMHlENBejd1n7nCvUynXr6EKaP+F6Y+JycTtiWyZiR1AoAxtw3JWxg5ARESkRxU7gIEy&#10;lHjUJWGbBSGq2AGIiMyojB2Ah2wlbSyhjB1Ajzp2ACIi8kaFzb35jmWKlc3p37EDELkzW3lyzkkR&#10;OwA560sGLzrG7QYsr9nefkAbvkJ6Hew6xvVVd3XJCE90KjrGhbyenO6q4NAe298By4gpdwyveXsB&#10;uK36Zt7Rxq16wu+CyjPjL6LnLcO6qtPKtQxbDdynwnGbB9yf4YHu6rkuj9iY8gHz3qua7otvuxFt&#10;u6q8J9jk5Hs1Z1XwHNs547/YJPCP2M9wf/z7E3Yb+cr53MZ1/pANWH7pGJ7SnUBYc66IXRz//paw&#10;/cDPPeMN5wsZP+B/0TkPiMGXwb7Op4ufF4Ylhp4+P1d18Pzi7zKwbcP01cHTidsT2bIqdgAD5LED&#10;EBEREfG0levHbfq+396zfewABjKxAxARmdFfsQPwkDA+mXvs/EvZwn3OOnYAnr6PHYCIyMIM9p7l&#10;D2z3O0wWOwARWa2K7e7bblJfMji4E5SH9EJoJr7MWaG5CJi2K45yRAy7wOlr2uN2DXfpqwo+NzNR&#10;O23Vy8Gd+NaWWHWgPZ6hibZblOH3eivsSegYO9o/n2Jku/fiEZtQmg2c/0B/9dsPDEuSSrHJsE8D&#10;5r1XRce4hOGfs8G9X8+x69G9yfGrCn4IbDfBJgN/8Wgf7Hbyit2ODdMdD12J5XvcyconB2wV8PeE&#10;v/6U7vW04lx1u+bcw93H2h8/XRx/Z7TfFL+MvxrQ/gvTfinKJ2xLZOvq2AEMsLUe/jKfMnYAAfLY&#10;AYiISBRV7ABG2KMnsrhs9UmaW0jMExEZqowdgKds5PxbuSZSxQ7AQx07AE9J7ABERCKp2HZCuIhI&#10;mzp2AHLNJxncdUFtN2B5NddfllLmu4FY45+AmuL+sloy/GA85CJqW0/vqauCwzTve+YYXk3QNkxT&#10;Wd2g6uA+lYINNlFwrLaLNjXa+fdJscmmfUmdXSr8kzDfM3y/9pFxCev3pO+G1JiKVC+4LwZ/5P6q&#10;BM9RFTzBbpePocFgt48vDN/OmpUxio5pd8x38XTXMc7Qvi8p8TsP2LHui74V52NX2/qVX/w9pEqP&#10;wSbpmwHzuiQTtiWyZVusVpnHDkBWxcQOwFMaOwAREYmiih3ACAnbrYA9pz3bPa7XsQMQEZlRxTa+&#10;H46t8pxNEcQCytgBeKhiB+Apjx2AiEhENdPfHxSZQh07ANmsLTzR6K6MqQyeMuwLWjOxec6qE65K&#10;mm3mqA6eEn6BuS058BAw/5iq4GXAtLCupKMD7oPTC/dbHfwTftvpM9Mc3Hctw4oJ2r1lO2xydT6i&#10;DYP90uCrZlzyf4aN+XFEG/egoPuLXD6y/QdH+wl+nUBuRc70VcETbDJ3Fh7OVRvpiHlPSrr3zwnD&#10;Ouj56Oqw0HXcKD3b3wXEEkNx/J1yHWvO9WdUDWy/4lxZfQrZRO2IbF0dO4ABMrabgCPTq2IH4Gkr&#10;1dtERGRahm3ftP6FdV3TXoMtXyOvYgcgIjKzMnYAHrIR8yYj519KxTbOf/4XO4AAeewAREQiqmgv&#10;aCkSUx07ANksEzsAueaTDF7jvqiWD1hm0fh/x3w3vgv8V7pdx7gxjxsMuUGa8fa9KPDf6eb4VQW/&#10;RV0nS8YxPue2v2zm+CXrltiE+bEy2rflkE4Z9yQBPh9/kpFtDek9WhJeKbnpEzZhNh3Zzi0rO8Zl&#10;jHvvatyfYc79JOvPURX8lbcXoUtsAv47bGeKF5a56dj1dJD6+PunGZab4r4QX9N93PA9bxpTHX8J&#10;l6/jstNg8/2uRizDYNerb7Hr1fPFT2i7yYg4RG5JHTuAgXaxA5DVqGMH4CmPHYCIiERTxQ5ghJT7&#10;uV7iY8+2r+tVsQMQEZnZmPvTS8lHzJtNFMPcytgBeCpjBxAgjx2AiEhkL2wrgTKNHYDIncljBxCg&#10;ih2AXPNJBgd3MueQJJ6at19G5qoObvCvSpzgruLt20abPGDatvczJJHWtyp4FtDmFpT071xeuK/q&#10;4Al+lYENNgltCrmj/XKi9m9JDnxlmqSfB4YfXJ8YX7k9R1XCu/Ttw3cj23/BvY195Pa/mOVMXxV8&#10;x9vP5RmbBH7Avt8F8AH4AVvZ+QPTJm7lF38XHdOdlrlj+kTgrnOzrgR18L94kbPufUfB+bXknLen&#10;/GKacqJlmePyni5+QqsCZBPFIrJ1ZewABlp7BxlZzt+xA/CUomOPiMi92kJiWpdfuP3rJT4SbKGH&#10;rSpjByAisoAydgCesoHz5RPGMKetnPvUsQMIMEeBGxGRLTGMz9NYUho7ABER8eObDF44hmcM2+k3&#10;k4j2A9rwFZJM7friUTP8C1SK/5fgXeN/g/8JQI5/VfDEs82t+OAxjcFdHXw/YSxr4ZsEOmUCY1sC&#10;SzFR27ci4VxNO5mgvQPjq/8/MH4dSLCva4oq57em6Bkf8vQIlwfak28T/DqFbNkcVcGbN0ILbGKu&#10;S41Nyv8OmzBe9rRfB8RS0Z1YXV38nQe062PXMe7QM28dsJxP+J0npcSpmlte/H1KGMguhs15I6CY&#10;sW2RW2diBzBAhhJrxSpjBxBAnRhERO5TGTuAkRJu/3qJj09s+zpeFTsAEZEFVGzjGkc+cL4p7o8s&#10;oYodgKc6dgABMpRYKCLyV+wARETk9vgmg1e4v0DkA5ZbNP5PmC8ht8D/y88O9xePYkQMucc0Wcuy&#10;C/y/5PtWBd+S3GOaA/5fwl+4j+rgO/wqrRaMTyQ+SWhPXtlKb/klZExbQbtimqruBng/QTtg172p&#10;Kp7fCkP3PmrH+BtvNe59fs66Ky+PsWP6quAZb4/FPh2OTkpsQrgrKdzQf06SX/zd16HNXPw9ZSWN&#10;DPf5UE3/a+gb3+TbkeQzy3fguvwM9rxd56oZl23YfpKFSCxV7AAGmuuJWbItVewAAuxjByAiIlFU&#10;sQOYQM7tXi/xsWP7x3FddxaRe1HGDsDD9wPny6YMYiY120qyLmMHEODW7s+LiISqYgcgslF57ABE&#10;1sw3GRzcydBDko8Mb5Oz5rzxXQRMu3MMb1YzD+FTLattub5VzTP8q4LfEkNYkp6hPWEyZfsXv08S&#10;/CrbGKZJJD7ZOYYXEy5jy56wieDpRO0ZpkvghvDE8qpjXIJN2Hxl29WFptS3L88nWMYL7ot8vk8K&#10;2BqfRxmHdozaNf4/MOxCb4lNCH/fmL/0mDcNnL46/t55TOur67ylnHA5Jyn9x64a+3m8suwxu7j4&#10;O+HtelfOvPwqYNr/zBWEyAZtNTFkz20esyWMYRuV38AeGx8jxyAiIssz3MZN60/c5w3EjNuojF7G&#10;DkBEZCFbuMaRDZgnZRv3kMrYAQSqYgcQYMc21gERERGRpdWxAwiQxA5AroUkg7uSoXcM+2CbyXEZ&#10;8118DUnkdiVAVQy/IZvRf1O/mVRv8E+kbSbS30JVcB8PhH8mL7TvNLf+WMwT3wTcIe9dl7ZOIeXE&#10;y9iiDJsE7tu73eB3YamZYDqFA2GdSPrWoT32tecD47klRc/4qSo6uz6ThNu4yXdpT/9xtSa8Y1Tz&#10;sZS+nbJcCuAHzsdlnwv36fG34bw/+Ar8g92mvmCPWU/Y96E6TpMw3fa26xg3182HHf3JZKf38ZXl&#10;nkBguL6Anlz8XTP/cS7kEXHpXEGIbFAdO4ARfDo7ye2rYgcQ4CO38V1aRETClLEDmMhntlGVdCoJ&#10;/k/nWrMKXXcWkftRxg7AQzZgnnziGOayhWT8SyHXk2NLUHVwEblvSewAAlSxA5DZ1bEDkCt17AAC&#10;ZLEDkGshyeAV7pVtN2DZRUt7PhW0h6jwPzhluFfUYkQMu45xacsyfZeVcl0hs+Y+qoK/MPzzaEuW&#10;T9h+RbMdfttiwfQVu/OWYWOTKLfuEZu0mXlOX2Ar3ec9031gvot/H/DbV2bYpNnv6F6XUs6Jq/es&#10;ovtkbTfRcmrcnYFytr+PO0mYpyr4qe1L5YA2mgw2cfsH/Pa9p4T007L3nJN8M86f5UfeVsn+hN3m&#10;njgni+eEXVjf0Z1UXAe0FeoT3fvMmvM5zmvPtFNydSosF1h2vcAyRG5RFTuAEXZs54aozGdLN5sT&#10;dL4vInKPtnSs6pIQdv1uyxLsa03jhjGJMnYAIiILqmIH4CkPnP77OYKYQRk7gEBV7AACPXIf52Ei&#10;Im2y2AEEMLEDkNn9HTuAAFs5j7wX/44dgFwLSQYHdxLT0Kqmzfb2zHcxcorq4GOSW5vVRi/lI5bV&#10;7DEb8jqbysDp0xHL6pN1jCuxSatDHWhPrvqF7V4MT/Cr/FtjqwdPaUd7r8Vi4uVsRcI5ATrxmN5g&#10;K30/059EccB2hJjLKRbjMe3++PMeuz12zfOIrWicDY5s+8qOcQnTvTcvHcv6yHb3cZce6d+2SoZ1&#10;jEob/5sBbbhU+CX2nmI43VgP6SiXYc8pPnJOFv9y/Pnn+PP1YtgT10njO9qPJcXF32VAPEN8ofvz&#10;Pe1vEo9pp1I4ht9K8oPILapiBzCS79N+5HaVsQMItOe6g5qIiNy+InYAE0q4/YTwjNt6jfo+LiL3&#10;powdgIcscPp8hhimZthesY6K7SXs6TqYiNwrJbSKDJPFDkCuZLEDkGuhyeCuROMdwxLMfm0Zth/Q&#10;jo8iYFpXDAXDv0DtcL9HzWR6g1+8CdexGvwSRTOPaXykjuHVBG0nHeOGVHttakuITtju46h8H+/5&#10;wPQXAdo6OtRs7wLJFHbYRMvcc/oSWy24pP9iR8W4ThC+avw7DJyq+L5wfh0uGTYh/GlgXFvX18Fn&#10;yidjuLbzBL9OI2uWYjvu9Bl6nKgGzjeVhPOxtSS8qreP9KLdZtK461hyOv+rJ46lTXKMw8Vw3hcm&#10;2LjnVtP+2qsFli0iw5WxAxghpXtfKLevih3AAH1P+BARkdtTxA5gQgn2++UubhizyLmtRHC4rXVP&#10;RMTHFjrBdBVFa5PNEcTEytgBDFTFDiBQhp44JiL3J+U2v3+KLCHlNoog3oo8dgB3IvGdMDQZvMKd&#10;CLQLbItjW1VjmE+S1xA1/hcJE9yvx7eNNq4284HLeGz8/yt+ib7/8Wx/KJ8YxignaqOtnT3b21E9&#10;4hfzC/NcuNi1DCtmWM6aJdiEHd+kfINNZnyH3Te90n3hy+BfsXsKBf4VyE+vuca+nr4k3I/cziNp&#10;QxQ94/MJl1Xj/hxy3h47tuQjflXBy4HtV43/+5Y1tfz422BjWUMHpRq7/pYsd/E7p7vjyIFzLFnP&#10;tFMpGv8blrmoniywDJFbtYUbpV1ytt+JS4YzbO/mbcLtJZqJiEi3MU/RXKMEe53L92l/W/DEck/V&#10;WkoROwARkQjK2AF4yAKmzWeKYWpbvba0xbj36DqYiNyXufLi5mJiByCzq2IHEGgfO4CZmdgBBMpi&#10;B3AHMt8JQ5PBwX2xbWhV02Z18IT5NtqQC9TNat1D2mhqe48y3l6M9VlGwtsThIPnfHuP6WJLFliG&#10;q8ryGpLvfKX4xVszTUX1poz2pN4tXmgYKsdWvN55Tl9hk6Zfjv8/ecz7nuUrrX/A7wJjynXlyids&#10;lfCqY54c+549Dohry4qOcRnTJsi/4P78fBKq1yjH7/jlW9m+TXPflY1oa4jT8krmqQo+xKkq+DPt&#10;T3Rpk0+w3I897Vx+zh+Z/7NKGv+XMy/vJAuY1swUg8hWVbEDmMAe3Qi7Z2XsAAZIuN2qqiIi8lYR&#10;O4CZPGKvW+Vxwxglw76GLV3n9nVrnRBERHyUsQPwkOJ/3yGfLYpplbEDGKiMHcBAe3QdTETuQ872&#10;8iT+ih2AzM7EDiDQL2wz58XX1ra5oTnDEibxmWhIMrgrEShjWCJbwdudylwXKYuAafe0v4kFw3eC&#10;GW+TenaN/w1+ce65ju+AX7Lojm3sEDPH8GrCZVS0J9DnbCNhHuyX4sRjurmqSuctwwy3ezPoUoKt&#10;FBRS5fqZ60TpHf37O9+k7Dn4rjc515V5K+zrfOmYJ8G+f77V1G9B382q3cTLe6D980vY5gU1n8cE&#10;vjCu40TZ+N/VMWwup0dp/kX7vsEA32E7lLzDfsblzDEdjr9Llk+s7FpPa647Oc29L8ka/4/p9JTj&#10;vw1+H9Du1r4UisytjB3ARPbYRJ4kbhjBMuZ/ItWt22oH2wR7XH6MG4aIiCzAcLvXAFPsNb/PbOvp&#10;din2++af3G5VpiJ2ACIikZSxA/CQeU4Xcs0zFsN2Cw2UbC+h62TPfd03FNmqHfb70ifOhe9ytO36&#10;yLgutCciwyToHsSa7GMHcCcyn4mGJIPXuL/8DHmUheHtBbyUeXoFG/yqZ5/sHMND2mhq9ob4sfF/&#10;4dlO8732rdbZlXiaeLYRk5m4vQ+ONrfwONAn/LaTZ+a7YNHWu6ecaVlrkmG/4Dx6Tl9jk6OfGm30&#10;JQMe6E6onpvBJpz6aKvi++E4f90x3w74yn1UDyx7xjePB2PVuJ8IsGNb7/kj/Sc2hvFPQDBc7y/3&#10;xDkWfE/7/v1X7OdaHn8OvH3NJfAN8C3npPEPx+leLuY1HnEULP9Ugksp3evpE+f4UuateJY1/i8H&#10;tvOEPX74SNjWdiqyNobt3rRryrDnS/u4YThl2GP1KfHon+PvfbSIbkMRO4CRQjvOiojINt16leYd&#10;9jzslXVXMc2wMa75nHEKB7ab3CYiMtYWOgznntNlM8YwlTJ2ACOVsQMYYcf2n9IicusyztWtP2KT&#10;m78A/+V8bfgL9jvKE/Y7Ss429v9zemSbhV9g28cV8VPFDmCAJZ4eHksdO4BACUrOX0LmM9GQZHCA&#10;3xzDdxO2NySx3EfIBWpXGXvX6/exb/yfN/73+TK/5/qGaonfjnlH943YzKONpfx7oeUY2hPpE9b9&#10;GM0Mv/gqrhOQp5TQvs7c+k2gJ8Kq67xwXQ0czpWZk475KmwCZ2wV/nG0VUsqsa//0DFfcpz31nv7&#10;13Tvq3dM//pfcH85832yQGwJfvs7V+eeUJf7sIRlT1rr4+9dyzhDe+cQ0/g/uxheHn9esPuuUweN&#10;d9hk8W84J5MXvE0eH5tcP4W+6uyX+6dH5jmXyRv/G4Z9IX7ivC77vLfZgGWIyLUydgATSrDH7i/E&#10;7yiSY/dpn7EX+P/EJv7u0b5rakXsAEbKsevHE9s47xQRkXAF95Gcu8eeh33FfvdMI8ZyknB+isy9&#10;dMS79evOIiJdytgBePCp+J2yjuNon60/hXHrx8wUe+6lTuYi25RhrwvusffFTte1T4VE/uG8jZ+q&#10;i++53YTxHedr6FtlYgcgszOxAxhoKzkvoerYAQzwkdv8LNbE6wlL/zew8QPtB6oUeyArAtsrsSty&#10;ejFsd/y/DmyrT4HdiSUe0+aOGCrexusrwZ7IHGjv0Vp4tNFMUvetCj5Xgv0csgWX9YR9T9PG8Efs&#10;l+VywVh89VWUPnmYMYadY3gx4zJjSrEJL5nn9AZ4T/v686mnHYP97Iznsub2gq1aveuZLsG+Rz80&#10;hhvs6/md7pOxHfZ9eWCd290USro/+5zpt6EH2nsZJ9jP4/3Ey5uaz5MaKsY9teNSwXXy+S/YbcBM&#10;1H6XrgvMhSOGqvF/gv/5U8L53OA3zttd2TJtiHzk/CFtFdh4T9O98nYfNHUM5YA2Mq4TwesBy+3j&#10;06bIvfmD2+uJnh9/auw+8Dfmq9iQYY8VOfYCQ8ptXoxfsz+In/w/VoI9Bv6CPV87PelErITzdpVy&#10;vi7xPedz4A9sszKLiNwHgz0n2UeNYjkp9jrFJ+y+uWTZ68f58ecn7u+8rOZ2rzuLiPgoYwfgIaf/&#10;qYjJ/GFMoowdwEhl7AAmkmM74xXYa2BFxFjWKOO8TeXH3//mfJ74B/MVjRMZK2/8blMef9fA341h&#10;hnVfL8ux39t23Eanlip2ALKImu2trxn2/PM9t3XfwcQOYIAEmy/2LnIcvjI8k6tXJPeZaGgyuMGe&#10;bO9axv3EsBPxX3mbYP6ReZJZD/gnBexor8TZFq+v003QvDG8on+Dzhrz1fi932nL8rbIzNTuA+0X&#10;KD4xfVLZWE/4Xex/Zt6TsrZqrRXbPCj1eSSsF1OBO5n7kf4bZA+s74T6Ab8EoAybjNm27y6wX9Be&#10;cSe1pNht8QW7DpuAGLfgN7qPP0OPoV1q7HvZdszaMawT11Jy/G4oT1lFvzr+ZMf/E+xn9jThMlwK&#10;3OcWXZWka66/mOX4Jcc/ct6vlR7Tx5BiP4uqY5oH7AVhjtM+Me3n1fwSMOSRrKdOXDXt55VtQp+S&#10;UgdOL3IPitgBzCjF7scfOV/4/gO7L6gD2kk4H/P+wzkZNR0VnUylYNsVYy4lnNfZCps4V7C+7z1D&#10;JVx/V2r+f5nc3Rzn07aIyJr9yv0kg1/Kjj+Px/8r7HnYX5yvkZ5+h0g4Hydy7Dlaxv0lfzeNeVqr&#10;iMitKFn3vd6EdccXoowdwEg11/c5tm53/Kmx1xL+wH5GJk44k8s7/r9M7m6bVuSW5S3D2p4mXXO+&#10;Jl5zThw3XF97vJxuCvnxd3r8udWCKlXsAGQxNdu8N5RhcwVeWL4YTcr5PauY7tykmqidpeW488Vi&#10;y7Dx/Xj8ncQLZbCU/tyZwcngYC++7VqG77FJWSawvQNvb3LuBrbVpy8Z79KpImhTwfCbshnnFeyS&#10;zyObmtW9fauCt50UrVnqGD7XY7lK2js4ZEyfVDZGjt9nWTJ/zHnLsFu7KJ/QnbjcZLAHtcIxPqd/&#10;v/HcMX9MhnOniaRn2j32QszB0c57+hPsH7Hv1xoT48eo6H46xY55ToxesInmecu4V9Z70cznKQgH&#10;pr8w+xvXX9R9q4M/Ym/SDv2SkTuGH3raq7k+bvr0YEw4n1MUrPPzP8np3g/U2Pdof/z/1OmunnD5&#10;l8rA+Z84r08hT33IeqcQER8F26+s3CfhXCVSbkvNbd28Pcm4fmpGiX2d/+N8nK2Y9vwk7xmf4H6f&#10;m9du4Lr6lojIvatYf3LaErLjz84x3uD+bpuyzRuuS3qJHYCIyAr8gY63SyhjBzCR5n2OW5By7mgO&#10;5+I+f3O+jlAzbRJYRv/3/9wx/LJj+EmKzvtEppYyfLsy+OUijFnG1tWxA5DF1LEDGOnx+FNjt+vL&#10;/EKD+3je7HjVlHXMe+kd055H1mxzv7PHvl8heRFzyLGf3ZaTv9v8zIzJ4AXujWVP+MU5w3UiD8xX&#10;jbPCf6NJac+qrxmXWPAzb78YFB6x7C/+N/hV/kxYrjqLmaiddKJ2QnygfQcwdVLZUAl+iZGG+XvZ&#10;7Gjf9suZl7ukHfb9TjynL7Hve+0Yn2IfidGlYD0dD9pU2O3EZz08PS63cox/wb7eV9wXSTLgT2yC&#10;/JNXhNtQ4N4nJ3j05BroAft+Ji3LfMUm6a/JE/3HAsO0VcFPDlx3Vkiw63TfvrXAvseP2H3Ce8KO&#10;i67OPl1VweHtfifzXFZy/NunM1qItoSpMf7jMc0z52NTgv28plinU663mZqw7TPj/Lm+EHaczAOm&#10;JbBtkXvyO7efDC637RZv3jblnI97W+vIvoQMHedFZP1+Q8lpfRL0Hg11YN2d2EVEllKi70xLGPJk&#10;yDUquJ2njblk3P41ExGZV4K+p/W5leOi9Pu7f5JNSI8/u6hRjFexzWRwsO99hs3hOCywvOz48z3n&#10;As23ao99X41rgn+NXMDBMbxZvdpXW1Xhnwe2NWRZLq4YxlRB3jf+N/QnFzXnKfC7CProMc1Uqpnb&#10;NzO2XdOecJfgl/w6t4/47eifmT9xvS3Rr+Y2Kjgn2M/7M36J4AabjPoO9/ueeLRXsc5HZTQd8Ovs&#10;k9CfTF9j37e+RNeP2ATb1GO5W9CXeDvXca/G/V7vWNfJcIbfRe05nh7Csc2iMWxP/0XFmnNyeo5f&#10;Jf3L9tOW4QX9+/TmF7O8Z/qU63ODomf62DKPaWqun5ayY5qT/GYbZcC8CefzB0P/vu5SFjDtqX0R&#10;aVfEDkBkpCJ2ABJdEjsAEREPB+IX0pDbFfJ9WkTkllWxA7gTZewAJlKjdUZE5vHv2AHIoqrYAchi&#10;qtgByJW/+idZtRSbK/EVm5uSjmwvweZu7LGFJT9j88j+Of5+PS4nH7mctUvo6fA5Nhn8V8fwlGFv&#10;bsnbi8Yp81S1PgRMu3MML5juInfpMU0zyd73IuhciYUxVDO3/+JYRs6ySfVDl1+yzCMzdy3DigWW&#10;O7cce5DYe05fYZOZX3qm+0R3Yp8h/iMyQnzAb1vM8OtI8QT80NNmxrni8taVPePzGZf90rH8kEr4&#10;c/OpVlEyby/CtmOsz/p84BxXRv8TAU5cye+uc61LVcuwvGP6y/OJgun3PcnE7fl64fq1TFH1pNn5&#10;KaT3++W+v7N3Zos8YFrQl3ORLobbOE+V+1WjdVhERLZBCbsyhwPqaCAicmLQdcAlVLEDmJDP/QUR&#10;kVBZ7ABkMYbb6SQl/erYAWxcPnF71cTtxZJi8ya+Av/FFlT8hM0Tc/18Pk735TjfPxfzvmJza3bc&#10;7/FoT0d+19hk8Br3jn9oAnLbl5Khlca71PhvOCnuhPAx1cEv9VWK3XP9IZb47Yj3bK+abhZ5+a7q&#10;zL6VuaeW4JdMaFimsnRG+/uw9cfDfMIeOFLP6Z/pT2AGm7y875nmwaOdtXmPX2LjDr8E7gr7fr50&#10;TJNw/pwSjzbXytD9pSlj3n2Nq+NBwjqegvBI/4myYf79Xc3bZPMMvwTjh4t5c/rf1z3tn3mJ3xds&#10;0zIsc0ybcL1P6jv/GMK17LkZrs8jM8Z3KMwb/xee8+0vll0R3lGr7QkcXeb4HEVuibYR2TqtwyIi&#10;sgUHdONQpqdOBiIi18rYAdy4iu0UbvJRcFuvR0REllXGDkAWVcUOQK5UsQOYQcK5GO7Hjp/dcbqc&#10;7eW8LmWPo9jt2GRwcCdD7xn2gRxahmXMUyk1pDfsT47hLxPEAf0H0WZyvW/sW6wKnnSMqxZYfkX7&#10;55oQJ1HSt1rvA8vccMlbhhm2W60uI6zidI1NWn7ymDanP3H0mW2+dzU2IdxHX2X0Sx+w1dbrjmly&#10;bO+vnWeba9SX0LObcdk17htpu5mX3SfFXSH70q8ss79re58e8Uswvqygv6f7+OF6zb43PKuWYa5k&#10;4k+cjymGeaurTyUkAe6Ft9XBk4HLTbg+l63wu3Cecb3v/zBgubvAeYrA6UXuTRE7AJGRDujmrYiI&#10;bIMSd2VKB9TBQESkaeuFmdaujB3AxAy6LiYiIsOpSMn9qWIHIP9fja6JSLcUm4f03+PvHZBMkQx+&#10;wL3y7Qe0Z2hPTPJJDgtVBEy7oz2ZyDA+kaqmewPOuE7ArfGLvTlfn5BpYzELLeeZ9s8kxz9peAo7&#10;/BLCCpb7Mt/WwaBcaNlTe8Imgmee07/gVw0c/Cq6F/glla9Vif9NvpBq3iX2fT50TJNg39/PAe2u&#10;SdEzPrQqcKgX3NutbweUOfgsu2K57aZ2DHd1ELtksB0bquP/e9oTwveMqwp+WlZT5hi2v/i/8Gw/&#10;RD5xexVh51mG6w5zCcOP27vG/6XHPAnX6/GL53xdy+1ToC+CIn0M2+j8ItJFj3YWEZEtOLDd64Sy&#10;LgZ1LhARaVPGDuDG3WKyva4niIjIUGXsAGRxVewA5EoZOwDZhASbB/QZ+O8UyeDgrg7+y4Tt5Uxf&#10;+t3gnwiV4E7Ocb1+X2XP+Ob76Lu8oe+/r7mSFTPH8Hqm5bUx2ErbbT7inzw8RoJfJXKDO9apJbS/&#10;9q31CEyxycm+nUwMNqnzA/4dEvqSn2uW+9zm9ITffjShPzn+ksG+P+/pfs932IT+PKDtNajp3qft&#10;mD8h+4H29zYhzlMQnvD7HJfcbnLHcN8Lwobr93nP2/d2bFXwk6rxf8rb86bmkwqmvgictiyjywH7&#10;/rxr+Xnm/KQAExjHS+P/Xxi2PTXPc3yOdZdPQqgZduPap7PBpa0dg0ViGfudTSS2l9gBiIiIeFIC&#10;r0xhqafCiYhsjUFJOnMqYwcwg4rbfF0iIjKvEn0nu0d/xQ5gw+bIobzFjooys6mSwQ+O4QnDqoOX&#10;tH+RnaM6eEgCjSs5p2Tcl6iujTfhbRL6waPNhGHv/RokjuH1gjGA/UxfWoYnLJMo6Vud15XQOYed&#10;Y3i50PKnsCcsebgAviPsNb7S3WHA0J/kvCUP+G2fOWGJonB+/4uOaVJs8v0ntlUlvOgZv5t5+TXu&#10;G7S7BZZ/KcPvGP/MOi50lwHTVlwnNO+x+6CEaaqCn5iWYdnF33vePmWkClxGlwz/Jy1U2Or/D5yr&#10;xjV/nrDHYDMgFsP1uVLCsOrgeaPNsmf6J67PvYYcnxPCtj2Dqh2L+CrRhUvZNoP2+SIisg0l6sQk&#10;49Rs+2mKIiJzK2MHcKNqbue+XZM6692nPHYAIrJpKrBzn8rYAciVInYAsj1TJYPXuG9KDk3gbqtW&#10;uWf66uAF/l/sdrgTDcccCMuAZRb4JTHsB8ayBv92DDdLBnH0TPv7nTHvBelH/JLBDiy782/rEFGx&#10;jcSaBFuZ2jfJ3mATtkOTtvf0b38fWEdC61QM9n3y8Uh4kvGp/b7K7I/YpPAssP1Y+jojzfX0hUsv&#10;uI9BvtvKFHw62FSs50ZgNWD6Dxf/Z3Q/nWDIhdmqZdhpHUpaljXlF/g9/U9DuPTA/PvA5nsYWh08&#10;5fqcs+iZfs/1e/zCsC/Lj4HTFwOWIXLPdONLtk7rsIiIbIXrmqqIj1t4mqKIyJxUIXAeZewAZlRy&#10;269PRJaVxA5AZmfQPch7VcUOQK4Y9JlIoKmSwcGdVJQyrNdhQXvS335AW10MYQcx1/IPDLvAXffM&#10;90vjf9/kreZ8S6kmaCNzDI/xOAqD++LzR+bpUZvi14mi5jq5cAl5y7CQ6vqx7ICv+Cchl9iqtUXg&#10;cjL6k1pfuM2KfhX+N2peGdax5wX7uZQd02TY6sRPA9pfWkl3cvtukSjc1YsT5nkiR9Mn+hP4Df4d&#10;DtbqwPU2kjFdVXCA/7UMy46/P7Ys6zBgGW32hHUcOLDMF5aa6314Qliidd74v+sGS8b1Uw8qhifr&#10;/Rw4vZICRcIcuN0KT3Ifam7zu4R0c3WYFxFZM4MSemWYF5SsJiLSp4wdwI269SR7XUsWkalksQOQ&#10;2RXoXso9K2MHIFdUpV+CTJkMXuLeIQxJJjO03+QMrezoIySZtStJZ6pKnicZ1ydSNX7JqTuGJVpO&#10;UYW2LRktVOIYXk/Q9hAl7kebfmb69dE3qc6VwDmXHe1xFQvGECrBJuj5fk4Gm2D/jvD1LcFWxu1S&#10;snwC/5IO+CWnJAzfdmrs59O3v/2ITQrPBixjSUXHuIRlHuFW434/H2eOIccvQTdWRTEzcXsH+reR&#10;oRdk65ZhOXYbeGyJo236UJ/wq+p+ackORM2nzIScQzafhFE4psu4ropuGH583hN2/laiSnsiQ7Q9&#10;gUpkS57Rhfh7k8UOQERkoBL3NVWRNhVKVBMR8WFQhcA5lLEDmFnJ7b9GERGZhr6X3bctFARdo2ym&#10;douZ2pUbNWUyOLh7I+QMSyZru1GfEFbZ0UeB/83UDHeiTkg7J129jLdWFXwqmWN4vWAMTc+0X1hJ&#10;CE+E6/KI37bywvJf2Ns6C9Ss94JTjk0GfvScvsImGb8MXN5lMmCbmu1XNvbxAb91IuO6km6oJ2yV&#10;8K5lZdjP5XHEcubWV2mimZA6lxfc+5SQqs8hEmyngD4l8W4eVzO0+YD7eFYyfN/uarOtk8oUvUdf&#10;GbZtmQmW7avk+jNM8I85b7RjWqZJeLt9+O4D24R2nlRCq8gwLyiRVratRscAERHZDtc1VZEmw/LF&#10;T0REtqyKHcCNqbmPwhtK7hMRkT4H7uOYKG5l7AA2Kpmp3RolhIs/M3Uy+AH3QSH0sffgXqHnSHZu&#10;W47LzjHcEH5TtgpYzsGjvZT+ZGKfdmJJOsZVC8XQxuB+tOmOaZJNM/ySY2vifFnftQwrF47B1xM2&#10;ATL1nP6Z/sTiLq909/Iy2ERwM7D9LTH4v9b98WeoCvu5vXRMk2C3q5D1YUlFz/jdAjGcuG64pQx7&#10;wkcfn+rwhvidKMqWYdmI9va418UxiV3GMTxp/F8yft/9yvBt14xcdqgh1cHzxjRtvZ8T7H4luxh2&#10;YPg51p6wfVSNvvSJDGVQIq1s3wu6IC8iIttgUIKv+BnTuVpE5B71FZqRMGXsABZSsu48ARERiU8d&#10;h6RC9x/WZopif3IfqqmTwcF9Y33PsEQ8V3Xw/YC2Qpfj0pWM/kLYxe3SMXzPdSJSid/Oti9RvgT+&#10;doxLHMOXlDmGG+LfNKhwn/h8Ylj1+0u+FcZjJBVntG+/a3s8SIatBu6buFpjk4mfRixzT//+6N5u&#10;ZtS4O080fWL841I+YKu61x3T5Nh1YzdyWVMzdK8bKcslsde493GPjN/HXXrybG8NN4zbLqpnA9tK&#10;6N4/vTJ8Ha08pxv7BX5MIjgsf65RcL0OJfTH36zIXzT+T3ibCF5h90VDJIQ/KUEXYkTGeUIXsmTb&#10;DMOPOyIiIkur8L9OJPfpBSWmiYiEKmMHcGP+ih3Agj4Q/76LiIis0wHdOxGriB2AXCnQtime5kgG&#10;P+D+AjGksmhJ+wo9dZXSyrGcNindScu+ieVVx7hmJXXfXh77nvFd7WSey5hT6hheLRhDlyfcF1h8&#10;qtx2tZt5TBfr0aq5Y3ixYAx9HrHJvpnn9C+MqwYOftXcX7jPmxkF3RW7TxLGbTsnJfbzPHgsa4rl&#10;Talv/75bIoijF9z7uFemed9y/I7hL6xjH3NoGdZMFvb1SHdyf4JdP6d6r5tKxt0kGJsIHoPh7XrU&#10;13Euv/i74vr8MOFtIrhhXEetj4R93jX3eVwRmZoSaWXrCtZxriQiIuKjQAnh0q5A5+YiIkPUKCFk&#10;SmXsABZk0HmZiIi8ZdB3MzlTJephshnb1lOPxcscyeCG6auDt1U/TJk+IakImLaZrH3pBb+EoMox&#10;POU6Ecngl/SzpzuZqPZsJ6bUMbxeMIY+roSvBJvEFyrDLzGyYlwF6zHa1vdi6SAcUmxinm9VVYOt&#10;Ij2253tCf1JxxX2fMH/A7wJain9l/C4GewGrLylzB3xl2krXY5Q944cmHg/lqsadMr4jVoLffrJi&#10;PdtOzdvPaEd4snZCfxLyyZ63Ccc+qp7xY6pJT5UInk3QRqjmeWmK+7WkXMd4+QSMhPbPpe/JBF1y&#10;bCeBEKoKLjKNgvu60Se3aQ1PUREREfF1YP3XpmVZFUpGExEZo4wdwI0wrKco2VIK1nOfV0RE1uEZ&#10;XWuWs4p15eltRTJj2we0jYqHOZLBoTsZekgiWeFob+rq4CE9W3Yd4wx+PTJcj5zaN/4vPNqC/iSz&#10;JXru1CPn/9Ex/O+R7U7J4L5IneOflAxhCeSxLowntCfv/d4ybGl7bDXw3HP6AviOaS6Qfaa7c4vB&#10;JgjeO99quTum6+xQYD/nomOahHMngmSi5Q5V0b3vzFk2xhp3sukj45LofaqyG+x6syZt78djYBuu&#10;6s81dl9hGsMz7Dq6C1hGs41LFcP3fX2J4BX+F8v/MzCGMSrexufq1Ldr/F8cfye0J4I/tLTtKyG8&#10;I0yNkidEpqREWtk6gxKoRERkWx7QdxqxKtqvh4iIiL8/YgdwI8rYAUSi62L3IY0dgNycPHYAMosS&#10;v6e+y31RdfB1MahonHiYKxnc4L6ouyf8pNPQnlydMu3JRoV/MnNKd4LWC/1foCrH8GaCkk9ieUZ/&#10;tc2DRzu5xzRd6pHzZ47h5ch2p1bgPhl6xL966kf8todn4vVK3zmGlwvG0JRgk0pf8UuSNdjkUt/E&#10;5D6f6N9WdDPDMvgn9n5kun36abl9FeAfsR0KsomWO1TRM363QAyXXnBv477bXZPPdgP2AmQ9oP05&#10;lbx9P37B/31IcSePPx/bbttnJNh9nWvepub8l4Z24PFJBA/Z32UD4xir+WU1p/34e9kprca+voT2&#10;RPAXxiUxfHHE0EVf8ESmVaPtSravQBfqRURkW5QQLhW6dioiMoUydgA34l6T6g3rK8wj00tjByAi&#10;q2fQ8UDavcQOQN54YX25NLIycyWDQ3cC85CK3ocJ2+oS0rPlp45xhv4k7rJlWM71SXmNXxJwX1Xw&#10;gvXvEBLciXXVYlH4+4A7rk/0J7zl+CX4lUxXMXmItvW8It76lANf8U+OLYEfmO5xZ3v6P7cxlWJv&#10;UYndXnz4VI4O8YL9/MuOaVJsQvjThMsN1Xex0fXUhDm5qkKkhB979/jt715Y76MJm+twgn9VZ9cT&#10;IyrO5zcV7qcJfPJcluuJIzDsxsDUieAQr2LAoWVYcz1OuD62FLgTwQ/479favLa02adGCRMic3hB&#10;N09l+z6g9VhERLZFCeH3q0KJ4CIiU6lZ/73fLahiBxBRybjr3CIisn1TFVSU22PQtZtQ2QLL0NNi&#10;pUs1ZzJ4zbTVwV3t5UybWNS2DJddz/gX3F/CXcOHVAVPPGLxTXJPPKebQ+YYbljvyYfrwnWCTR5L&#10;HPMl+CX2GeLvyPOWYUMrzI6RYBMiu97XSwZ7AeMd010My3AndZ4c0AlRmxf8knwT7Gc8pRq7HvRV&#10;/vxIvCrhRc/43QIxNNW437NH/I+9Gf3bDaz/omPF296vO/qfBJHj/vyar7fCvc/fM66zRBk4/RyJ&#10;4Cf5gHnGMrzdznZcv5+7xvi/aN8nlIw7Nj/h/wSRS7HPB0RumS52yi14z33fwL5lWewARERm8oCe&#10;0nJvSpQILiIytTJ2ADegjB1AZC/ovqaIyL1SkRHpo+s2YZIFllGy3gKLEt//5kwGh+6dwpCK3q7E&#10;6Cmrg9f430BN6E7QM7jfg9oxvNle4RHHnu4dSu3ZDsS9yZg7hlcLxhDK4H5kSoI7cfkVvw4Rz8Tt&#10;1b+jPf5i0SjsevknfpWF4Zyk+DJhDAn9iZgVStbr4lsxPcMveTjUE7ZKeFcMGXa7fZxh+X2KjnEJ&#10;cRJoX3B/AXyl/2Q2wS+B2bCNx08983b96Uuadq3LJe3v7QF3UuKO7g4xzdhOasdwlyGJ4HlA+yHT&#10;TqnZkSnh+ryr+SSMT7w9VleMW1f3DDtvLdDFGJE5GdxPZxDZCoP7yS6ybUnsAEREZvSErqXdiwNK&#10;BBcRmUPfU0elWxk7gJV4QElFIiL35sC0+TRym2rUaWyNdC9InOZOBq/prg6eB7ZX0f6lLB/QVhff&#10;KtrwNnGoqXIMb/tyvuf6Jl+JXwLXLz3jm0n0lUebPpKJ2jn53jF87RcyStzVbDPeJgLu8KvyWxL/&#10;5OvHlmGGZRP0n7CJ4Knn9M/0J/wO8bknBoOSiPoY/E9KHpmnGnaFXT9eOqZJOFehT2eIwaWv4n7f&#10;8WYurs8spT+ptW+7OdnKzUBD+/vhSp5+wt3Jqutmd4F9T6qWcRnuhPBmXCd1x7Ka9sxXEfwk1rpc&#10;tAw7PZEl4e0+J2n8XzHutWcM7+iy5qr5IreiQolIsn0V2zmvEhEROTlgr9WYuGHIjB7QubaIyFyq&#10;2AFs3NrvQS/Jt6CTiIhs3wF9RxN/z+iazdoYtlFsUSKYOxkcpq8O7mpvyurgRcC0e7qTolPH8Lpl&#10;WDM5yicpPe9Yxsmh8b/pmNaVkN0mC5jWR+4YXk28nDm80N3x4ZT8lWCTBvsY1nHytWsZViy07Ayb&#10;BO67bdfYG0dPM8Tyif4OJ0q68FPhn9T4ynxPK/iA/czqjmly7Dq4nymGprJn/G6BGNrUuI+9j7i3&#10;jdeOcZe2doGxon0dfuW6CnqKe//l89SHimEJ4W2M53R7uo9RBnfV8hAZy3a0ODG8PYbl2Fh2PfNW&#10;jNvPJ/hVyW8T+ykhIvfkwDrOwUXGqNB3ExER2Z4K+A5V57w1NfZ67SFuGCIiN61C3//GKGMHsCIG&#10;9z0JERG5HQd0H0TC1LwtQivt/rPgskq6c3LlTi2RDF7jvtiXE17Ru6Q9ISZnusSimrAvOruOcVnH&#10;Mi4lLe0UHsv+uWf8gbCLAEnAtFNKO5ZdLRbFOB9wx/rIOcku8WjrgfiJXxnt21Rf9eIpPGITHTPP&#10;6V+Ypxo42O3ysWearSWzxnbA7yZQgv82M0RJ/w2pUwxDkzhD1HSvRylxEmjBbmOlY1zbZ7THL4n+&#10;wDZvCB5ory6/A75iX3tXR5a2edsY7MXXsmVchu2skF0Mqxzt/OWxrB39ieB9HShC9D3VZC5tx7A9&#10;3dXKK8Yn1Q190kDNPJ2cRMTtwDaPTSKXKqY9bouIiCzBYI9fejLSbSiY73qtiIhcK2MHsGFl7ABW&#10;xqCOXCLSLYsdgIxyQIngMswT+n7vI114eU/ovE0alkgGh+5HBqy1OrhPVe6TrgQiV6+PsvH/rvF/&#10;QX/SUUJ/sl3I6zi1OUY5cL7cMdywnRvYhu6Kqa/4VfYtWK76dpfcMbyccZkpNmHuE37rouF8k8jM&#10;EE9GfyX3Azq4DuGbQJ9xrqw/B3OMpa/a8Q6b5LubMRbo72wx9/K7PND+HqVcH393+D0BoWTbXzY/&#10;0L7tJ/RXRQ+t6v3OsayU644zxrPNpgy/RPBqYPtt9sTpgFa0DPsZ97ZVMT4RfMxTDra8jYhsmR5j&#10;L7egQglYIiKyTS/oGLZlBnudbYoni4mIiJ8/YgewUVXsAFbsAd37FJF2SewAZLBndN9DxnHli0hc&#10;Kl4ql8xSyeA17kcG5IQntx1oTxDeM10viyJg2h3uk560ZZhpGdZMKPepvrzvGV/TnrjbtvyTzGO5&#10;c/jRMbxaMogJ1NgL3UMZ1nMC1lZ1vmC+g/sOW+U295y+YN7Hxyb0V6WuULWiMXxvCu3pr84+VoFd&#10;n4qOaRJshXDfzgpD4+jS1flobjXuzliP2ONHhl8ieMW4feVaPOD+zNKO+TLCOzm4Lr4m9D9Joetx&#10;RBndyemGeR4NmRCnc4Ph7WeWOqatGJ8IvsevSn6bF1SZRiSmA+s5LxcZyuDuVCYiIrJmFTYhfK4C&#10;EDKPA/3X10REZHpl7AA2qowdwMqdiiWYyHGIiMg4Bntf/iluGHIDKpQftVZz5HPINlVLJYODTWgx&#10;jnFDqr66ksunqg5eE1aReucYnrUMqxr/J435DX4XTH/pGe9K2msufw1yx/At9mYvGZ44spYv1Qnt&#10;6+4cn0eCTbD9jH818CWqy/RVcj3FMWcMt67GPyH4E/N3VjHYePpuND4S1nEhREX3sScnbo/rF9wX&#10;SF/xq3htWM++bgpDe1ru8Uucby7r0DI84ZwQ3hZL6mgvob/TywdHm1OY8okuIXyOZRXjE8Ezhj/Z&#10;oMJ9Hiciyzlgk5BM3DBERjHoBq6IiGzXCza5+BA3DOlRYr9D63xDRCSOCu1/h9jiPeilHVBy0dbl&#10;sQMQkagq7D2OIm4YckMOqJBSlzTScg32nK2MtPxbU7Ph71dLJoMb3AncKeFVEw+0v/F74lQHdyVm&#10;Jy3DTOP/fctym9M0ZXS/TsPwA3o+cL6hUtyvpVwsimkdsDcrQucpJo5jqJ1jeDHxcnJsUq1reU0l&#10;y5ysPtEf03vCOoxIuxL/hEffDgNjvWDXs7JjmhSbfPs0w/K7lgtxqilfct3Yy/D7fG7twqFh+Gva&#10;MywhvGwZnuBOxm8bBv0VxX0fBfnoMU2bdMS8YxQe48cmgif0J9p30Q10kfWomPdpNLesjB2AXDlw&#10;e+dhIiJyHwz2O1LftRpZXo39bHTDUUQkvjJ2ABtUxg5gIyrssf4lbhgiIhLoGfs9uo4ch9yeA0oI&#10;d0kjLtugJ8WOVWLfw+/Y8HXIJZPBwX5JqB3jPhGWMGOYvzr4bwHTZrzdqJv/n/zV+P/nxv+/eyyv&#10;ryp4QXcSUde4peUd46qFYpjDB/x3sjXrepzGTy3DKqY7UUyw2/wX/A6GBvv+vJswBpcd/fuQD2x0&#10;p79ST/i9nyk2IXwJNXZ960tU/4jt0JBNuOy+Y8CPEy5riBr38bfP0Craa2cYlxC+D5znvWNZCe37&#10;1KxlWN/TD3wTwXOGV78Guw0lI+YfosZ9LDFM89SHvve3y5zV2EVkGIPdz/c9PUSsA/b9ehc5Dnmr&#10;wl7A0rosIiJbVHE+xyijRiI19rqBqraLiKyHqlyHqdD34hCG5e7TiojIOCX2GvBT3DDkxh1QQvha&#10;PbCu/MMtOPD2mmN9/H+K3JFFLZ0MbnAn1iWEV4d8Yd7q4BVhX2h2jf9dMZjGNFljXNGznKRlWU0Z&#10;3clVVce4vKftqbUlHsNtfBH3TehaWwXQvGVYOVHbGTYJ/NFz+orlepxn9FfpPaDe73PwrbSes+wX&#10;lyfsl6WqY5oMmxD+ONEyy57xu4mWM8YT4cmqz9z2DULD8ITwV8ISwocsK7/4+6lneb6fVcb4DhoJ&#10;45LJhyocw6sJ2t4zfDst0DFGZM1e2HBP8JkZ7PvzHe6nWMh6vGDX5UPcMKSDwZ4XfMB+ViIiclZi&#10;vxPrWLa8EiWBi4isVRk7gI0pYwewUSX2POCZdd3Xlmsl9jN6j+43iNyTmvOTm6qokci9ODD+adsy&#10;jxf685zuXY09X+q7r1kcp3lZIKZJLJ0MDnZnUDvG/UJYErfBfdFxqurgZcC0zQrfLtXF37vGuMJj&#10;/h39VTQz+pNa1yJ3DC8XjGEuhv6TrRfW9Vp3tK9fIZXyXZ4Iq6J8enRNNcGy+yTYbSbpmKZCPajm&#10;YrAXJXx8ZNlOKxV2PXzpmS6k2n0XQ/exIGH5TjttQnp6HriP3seG4RXK5k4Iz4+/93SfIx3w+6wS&#10;+veZvvYs38nBVSlnbAWdlOHJ7TXqQS2yBTXn3uF11EjWoeKcEPQBvSdbUmM/O3VwWIcK+33jtD19&#10;y/mmbRUpJhGRtas47zef0XnIXAz2WsEP6HHDIiJrVqFEnBDNp3hLmCeUFL4WNefO5O+Ab46/n+h/&#10;krzIEAV22y/R+rUWNeq0K/GU2HWvjBvGqiSxAziqsNdyXEWb71WBvffyHfZ8qfaYx2DPtb7DL683&#10;qhjJ4OBOdEkIT+L+1TF8zzTVwX8PmDZrLNNn+T8OWN4vfuGww12ptivZqRnTnHLcO8Jb+SJucFf+&#10;rlnfjrft8zeMuwGdYpPAfbfvmuUfXfNKd5K6YYOPf9iYCv9EyM9Ms48P4fMIvBy7ru9HLqsvIdX1&#10;RIUlVfjtvw7cV4KrYfjN0U/4d5Y5Lcv3yRI/HdvuSlQ+4P9Z9e0zQ02VWO7LOIaXI9v9zLDXYdAx&#10;RmRrSs69xeuokSzPcE4IOlXkNNGikbEqzh0cDlEjuR815xtnpxu1P2C/bxy4v32KiMhYNeeEpPfo&#10;eDaVinNCwQPqnCQisgVV7AA2pIwdwA0wKCl8aYbrqt/fcT4HfkHrtSyjwm7777DFDE7roBLEl1ej&#10;JHBZB4PdJ7xH17Zh2hyKKTyhhP2KczL3e4YndNfH+YcWiFxCFSsZvMT9puwJq3haM2918CJw+t3F&#10;36ljmvLi7/zib+OxvIywHccn5qkgm07UTldCYznRMtagov3xGGtM/Nq1DCtGtPdIWDXwF5Z/XMUj&#10;/VVpdeKyjAN+X1YSbNLl0kr6q4Qn2MTWoUmh0L/N7Qa2O7UnurfVivutpv9A+BfvBFtdPguYp8Lv&#10;8UvZse3EMf6AfyL4J6ZfBxNsfEvJHcOrEW0+MfzL3YeRyxaReA6cLx6UUSOZX4E9VnyLEoJuUcn5&#10;5sEL6/ueulU114nflzfJnrj9/YaIyNIKrs9XipjBbFDF+eaYOv2JiGzP2Kce3osa3e+bkuGcZKTr&#10;RdMqOT9F7AfsOe5l1e86SlQi12rs+viEO0G8jhHYDTtg32slgcvaFJwrUZuokUhTzbkoUBk1kuVU&#10;XF/jemG641HJeossmW/++eefWAtPga+OcSX2DZuire8Y/2F+wT+huj4uE+wJT1tC+jfH3xk2Sfbk&#10;QH8i1ifc1b5dzDEmczEspzvp6puOca75K+wGFOIr7YnlNef38ZZknJPxnlm28rWPjOt18mRIz5gE&#10;mwybe05viJNEk9OfgPiB7uRfmVaCf0LsgXhVp3f0VzM2DL/52NeJYorj2xQy2vcbFX5JyrfulfBK&#10;8Qb73lUB8+QMT6au8D9+77GvaS4Hltmm287taoafe6TY7SAZMO8azwdEZLgU+ySnHcs/xWQOBfbp&#10;VQXDjunRLjgEKgm7BnEv9tgO3Lu4YWxGhT2f+Au7TlXc9rnwVrZv2NZF7pxlO0mOUaJ9p2zHDvs0&#10;xB23cY42FYM9z/uD4ed70i/k/lJsa7neOKUtvf9rPWfJ2c75CfTf37xlOdv6rGI5cF9PM40hA37G&#10;XldIYgayEfXx5w/stYSK2zsen+hawv1KOBe+/B77vSyPFcwGVcCv3O/3ti3tO+75XPRSgj0P+IX7&#10;uA5TY48Zf7GNjvUZ9rPZxw1jcgXna1z1gstNse/lz8Rf37+JmQwO3YnNoRU1XclWB8Z/oXvExurr&#10;VNX4ibfJ4DXnRKNmuz4Jt/9l2JemkusbNDndFwS+pXvn1DZ/cxl9MtoTCOG2v4hn2M99jTfMHmlf&#10;1/vWh6Yd/Umylwrs5x2yjCmk9CfvFdhtU5aV0V3F+NKQCsxTSbDr+q5nugO2U4EJaLuv88+aOik8&#10;cX28q1Ai+KVHws4jYNh7OKTDWMhyMvy3yzEOzH8O0HYCPGa5Q28sjlmmiKxfhv3ivyP+l39fBiUE&#10;yVsJdj3+CXu8S+KFsgo155u0NecbtSIisg0p9nj2I+FP4dy6GnvM+oNzxyURERGROe1Qp7wTw/ka&#10;wt8Xf5s44YisQsr5O9p/jn9n6PqjwX5nG1OoRWQtcs73ypKYgUyo5NyJq2S722jC+d7PLmYgA1Wc&#10;P4siZiAXdpzfzyTC8qMngyfYytBJyzjD22rWXVLc1cFPydlDZbiTltu8YJP0nnibDF5yTgJuJrD3&#10;JdzusJWWhzrFddL14ff1dMwZnww+ZWcAmUZbJeIS/881wX6ue8/pDfEe2ZrQX326QgmtMe3w2+cZ&#10;wqsoT22PXfeTjmlq7PpeeraZ091pp2RdnUpO+48KbTdt9oRX1K4Iey8T3OdVY9tPsJ9x6tn2WAfm&#10;S5LOad+2hp57uNrrU6DORiL3JOWcdJSzrptfJecLJVXMQGQzcq7X51tkOFfi+vvi7ypOOCIiMqME&#10;ez0j51yhLosVzIRq7qfCpIiIiGxDyjk5PGNd18emVGGvK5w6kdco6VskVMJ5P5Fiv6sl3Pa1yJLz&#10;EwfLeKGIzGrHtjqJGc7XVP7itgvDJFx/Pkm8UFoZ3hY4MLGC8ZRxfe6bLLDM6Mng0J0c9cJ18nIf&#10;V3XwkvEJc1/x3xHV2ET2tiqRl7Fctllhk9a7fGZ8T4zL6uNdr6kvISpnfDJ41/Jv8XGEa5dgK883&#10;+VYfzrHbYOq5vBK7ntWe00/Ntb84McRPMBb/SscV8ROQU+x6lfdM94L/sa3vaRChVfvnlGFff+zP&#10;Yc12hD01AcLX7b5929B2YzxSd67q90+87awHw889hrw3FdpWRO5dwjnp6FTxJF9guSV2X3e6qFwt&#10;sEy5fRnnR7ye/k5iBePJcF7//zj+Lhu/RUTkvmWckw3+ffF/FiecVvXFz6nzkkHHMhEREdmGlPN1&#10;hB85J32uXcX5usL/UMK3yNISrr+fnb6vwTaSxWvUcVcEzucBl09uS2IFw/n+2d8Xf9exglmBlHPh&#10;hIzlPh/DdaGekts5x0q5fgLGj8fh+YTLWEUyOHQn0YRU9c5wV/Duq3Tdxze56uQHbBJj3hh+wCbA&#10;plxXMn+hOzmwOf1QhnOCa9f7/oxNlnLJGZcMnuH+rGpsQpYsa097xwyf5DjfhF2w6+Az8yT4+XrE&#10;xtzlsuOExOWbaFmwjiq7j/SvXxX2WFD1TNd37NFTFLYnw67TScA8B/yrZD/Sv/7V2PMU49lmyD5+&#10;Soawp8T4atun1Aw798gZVhVcnd5EpEt+/J1xPl6cEsZ9VVzfjDr9iCwl4bp6z+VNmdOwqVWczxsM&#10;ttPD6e/q+HeNtgUREZlGxvlcLW+M+57xN8j+aPxfcT7OlSPbFhEREVmzvPH7lCiTME/HvJrrawUV&#10;9rra6W/D9bUFEVm/DLvPSDjvNy6vT15OM6Wa8/6kxiYyGq47kYiIW8p1suzp+krC+HOACrsd1tht&#10;s0aduUIlvO1809y3+qg4n2vVxx+D9pEp53tnl3+D//v87v8mDGiMD7gTgz/hn2BcYS+E5i3jPjLu&#10;IunvhCWD/+wY/vfxd9bSfpddz/gDfmX6E86VW//AnWD5fU87Y7neH1ACbiw/tQyr6b5RnmHXp8xz&#10;GRV+CbBzyulPlHxG6+GavMd2hkl6ptthE1ZfZo2m3wv2eNO1bWTY415fx5s/6D72/IiSwbemwiZi&#10;f8Z/37k//u5LCE9pr3h9yWC3KROw7EfPaaeWHJf/MnG7ecuwcmBbXeczfTEcBs4rIrevbPwW2SKD&#10;/zqcEHax0KCLgiIiEl918XcZKQYRERGRW1Q2fnfJA9uuUMKXyD2oLv4uAubLCEsQLwOmFZF+9fGn&#10;7Jkuwe+eQl87Esage5hzqpmgmNFaKoNDd9XJkMqnOe4KjWOqgyfAfwOmr48/eWP4KfHvieuErW96&#10;2vtKd+WsH7Ax+lanPGCTDNsqQcM5Wc0lb1lWiX/i/n9xn0SpInMcbZ/JC+6K9U/0Jx1e6kt6XUKK&#10;TcBNOqYpWEd1abmW479/C3mixNye6N9OSuxxrm4Zl9B97DHAt8FRyRok2HU6C5jnQHdC+J897RnO&#10;TwfxkRFexdwETt+nxP/cwscOm4jfNLTKftf5TJcCHWtEREREREREREREREREREREZAL/ih3AhWfc&#10;vTA/4Z9oU+JO+A5JXG0yHe22SelOyPrx4u++djO6E8EN56rorsTdpj3d1b8zz3aG2NGfjCvL2tH+&#10;mbRVrE+xyYG+21ONTeR7Co5qep/pXvcq+ivvShwl/vu30OTVOT1h1/+6Y5ocm8T72DLO0H2MSAiv&#10;eiDrYLDrxiFgnj3uSvE+T2l4j38ieEL/PrONb/u+8onb+9ExvBjYXjJwvmzgfCIiIiIiIiIiIiIi&#10;IiIiIiIiV9aUDG5wJ2Em2IRwX8+O4Tk26XWotsTYLknLsOr4O2sZ5vJzz/jy4u8X/BPLHnvGp57t&#10;hOp6PcVMy5RubclxhrdJqI/YpNXcs90XbJXmZjsx9CVKGuw+yCwQiwzzgt8+IqG98m8sJXY7eOmY&#10;JsEe59qSb/uOPT8NC0tWwBBekfqVtwnh+5ZhTQ+E7YtfCT8PCGk/lrxlWMXy+/504eWJiIiIiIiI&#10;iIiIiIiIiIiIyI1aUzI42CS/wjFuj38Caok7ISkkqbypGDHvicEmACUXw/7omWffM/6vxv8fmKYy&#10;ZzpBG21t7jrGhybcyzR2LcOKi78TbJKqb5V+g61A+4F1JFfv8UuUrOYOREbz/Zxyxu3vp2aw28N7&#10;ureJHfCV622y6Gl71zNe1m9MQnh2/L/Lh8D2nxi2Xv3K9BWv6wnbSmmPb8y5x8uIefMR84qIiIiI&#10;iIiIiIiIiIiIiIiIAOtLBofu5NFX/BJRwV0dPKU/KdSlZppk0azxf9kx7Y7+1/xLYxoDvGN8Em7e&#10;MS4b2Oa+Z3wxsF0ZLqM98f/USWHH2+TULgXwHev5LDP6EyWfWU+80s3gX8H9kfUlShf0bx8JtvPF&#10;6ZhX050Qm6Iqw7cgNCH8E/Zz/9Iz3YGwhOUc+Bgw/UmNPZ9JBszb5bcJ29o5hhcj2nxmHZ2eRERE&#10;REREREREREREREREROROrTEZvKY7kfvRs50Sd5L1kCSnkykqV2cXf1d0JxH97NFewttkV4NNCB/j&#10;Pz3LHKLr9RQooSqG3DG8xCYbfsa/GvgD/ZWPl5TQnyhZYqvgynZU2I5DPl5ZX6K0wW4nfUnte+BP&#10;7DZa9LS5GxuUrMJDwLQH+vfPRWCb6bHNIZ6Zviq4YVzl7aYfW4bVjOvoZxieTJ6OWK6IiIiIiIiI&#10;iIiIiIiIiIiICLDOZHCwiT+lY9xH/JONpkgqbyoGznfp+4u/q47pEvwT/HYt01aEJYE1pSPmbbPv&#10;aXPK6p/iry1Bv8YmUT96tlECPxBW1XYJX+hOlKyxSbmyPQf81rcE/w4NSztgt5uyY5oUux7nPW39&#10;NEVAEl3qOV2JPRfKOqapCD8HGLqt1Pjv/2vsudQzNr53x9/Pxzaq43SGaZ5ycpLQfk5VTtD2rwPn&#10;SydYtoiIiIiIiIiIiIiIiIiIiIjcuf+LHUCHB2xF1KRl3Cs2ga5PefzJW8Z9xCYdmcC4KmwiUxo4&#10;36XLef/omG4X2O4r9vWai2EHbPL5Y2Bb0J98GKqrKrhhmkR7CZPQnkyYBrTxgWkrt07lle5EScO6&#10;qphLuAf6E2I5jv/EuM4xc6mxCa+P2Bhdsp52cuz2bEZHJDHVntMl9O/fQhOpP/W02eXUmSvvme49&#10;fsf65PjbDIqm3c4xfIonvlTYWJMJ2hIRERERERERERERERERERERCbLWyuBgE6Jclb0z4MmzHVcb&#10;CXGqg1dcJ1tVHdN2JU+3SbAJsE0fGF75MguY1nSMy+lOEjsELEemsxsxb4XtlPEyRSAT2x9/unyg&#10;e/uTbfBN6N/Tv07E9ILdnqoRbeymCESiqz2myTrGGcITwXcMPycy+B8HsoA2TXAk3dqq5xum64hW&#10;LjSPiIiIiIiIiIiIiIiIiIiIiMiVNSeDg00uKh3jPuKXVFR2tPELwyp8/9Y/idPl8gzuxL+UYZW5&#10;d7QnBL7Hv+JoMw5ff3WM+9gz768By5HptCXH+XhmfOLqXDLaO0VcekEdEG5Fjd2/+RhT+XgJFXa7&#10;cnVi6vPjdKFIROXI+R8I2zen9O8zu/zK+ivSJ7SfGxUTLqPrHEhEREREREREREREREREREREZDZr&#10;TwYHm9RkHON8k5e6qoP3JSm3qRiWWH1a5mU7LruB7YN9X5LGMIN/Bd1L2Yg4TlK6E9tLhr+fMk4e&#10;OH2NrTj7NHUgE0mAzz3TlNiq4HI7SvwSqBPs+pHMGMsUnrDbWR04327qQCSKoZ0BwO7bisB5xm4T&#10;h4BpY3VY2DmG/z7hMqoB85gJly8iIiIiIiIiIiIiIiIiIiIid2oLyeA17sSoDL+k1BJ3pc09w6qD&#10;FwPmgevk2z86pvt5YPtgk7raEuUrbHJ9iKGVoy/1JdyPSXyT4XaEJQC+YKsWl9OHMpnPdG/PNf5V&#10;pGVbnvBbN1PGVUFeSond3l4C5kkY9kQJWRfDsCThA2HrC4yvln8grNNCOmJZY7SdyximrQxuBsxT&#10;Tbh8EREREREREREREREREREREblTW0gGB5vcVDjGfcQvkakr4XhIYuBvA+YB+PfF35VjmpTxFbl3&#10;tFfCLAhLvs6wyWJDpdiEe5eadScX3zLfCq0Gm0D9gXVXMf1EdyKsYVh1fNmO9/glpu5Yb3X7Swa7&#10;3YWst1N04JG4hlTqrgjv7LUDHgPnaWqeT1Q906csX5k/wX0+FFMZefkiIiIiIiIiIiIiIiIiIiIi&#10;ciO2kgwONsnJOMb5JHOXuBNvcsKrqVaEVcM8yRpttPllQLttXmlPunoiLAnqke6E7i6qCr5eO49p&#10;CuA74ifN9dnTn9T4AVVhvXUG/8rvH9lOFe0C/+1wN2cgMrtHwtdLA7wLnCdlfIX8A2/Pg4zHfPnI&#10;5YbaOYb/umQQLarIyxcRERERERERERERERERERGRG7GlZHCDu+plhl/16q7E4yHVr4dUB0+Ovw3u&#10;ZPLdgHZdy3IlYz8Qloj0ifBq5Sn9VcEPgW3KNDLs5+NisOvIFippZ/Rvvy9oXbsXFf4VkodUYI7F&#10;YLfHro5RMM2TJSSOjGHnIu8I30+7OouFaDsHqj3mW7p6fVsHu5rpk7HzwOn/mHj5IiIiIiIiIiIi&#10;IiIiIiIiInKntpQMDrYq6otj3CP9iTgl7urgGeHVrw+B05+WA+4kpJTuJN1Qj7S/L4awRN8E+MI5&#10;eexHj3lUFXy98o5xJfAD20ieTuhP6K2wVcHlfhzwW38T7H5tSw7Y7bPsmCZfIhCZVMKwSt2hHbvA&#10;Ph0kH7CsSyXt62BN/3nF2GWHSGnvHOHbmS/BP97/eE4H9j0qAqYXEREREREREREREREREREREXHa&#10;WjI42ATiyjHOp8prV1JoaEXOuiOWPq758oHtdXFVAK2xCeG+Eq4Twvum3XeMr9lGsvGt+tkx/AO2&#10;ymy9XCijfKa/wvm7RSKRtfmA3/45Y1g15phq7HrtOp65tm9Zr4+EV3Q/EH4czenvqOWjqzNX1TNv&#10;ivu1pkyTrH7SVhUc/N83c2zj0WPa3LNNUCK4iIiIiIiIiIiIiIiIiIiIiExoi8ngBlsJ07SMS+iv&#10;rFnhTgJKCK8O7ltdsukvx/DvB7bXJcWd/FVi309fGX6Jk48941UVPJ6Et4l4Fbba8MuyoYzyif7k&#10;u3f4V7+X22JwHyuaHoHdfKHM5gW73VaN4Rl+nXZkHXb4JRtfqgg7dsPw6uNtyy47xv/u0YYrSTvB&#10;nq98wa+DX59dy7AC/w5P+2MMpme6jLCnuugcSEREREREREREREREREREREQms8VkcLCJSK6KqDvG&#10;JSKHVswsAqc/qR3Ds4Ht9XnsaPtAWHXRPd1JuAnuRC+Yryr4Dps8ls3Q9i3ZNf5/oT2hdM129G/n&#10;D2zrNcn0KvwTZl/Z5r6jor0jx27pQDYoYZ6ncYRICU/QNgx74sErYQnLLr/2jC892tjRnuhdcV6X&#10;d8BXhq/LO9pfr08nvhzb4ajGvteHnulDqvGXbOfpGyIiIiIiIiIiIiIiIiIiIiKyAVtNBofuBOaP&#10;dCf11R3zpoRVB6/xS3xqcs2TX/xtGJ5s3qYr4WzKxNlHuqt5hlYz7bPHJox9xiZ/fWGbSZ1L+en4&#10;22CT3FwdK9Yqoz958sA8HQ5kewr8Kt4n2PUqmS+UWX3guhL+j/FC2YzP2OPFn4Q/FWQqQ9a594Q/&#10;8WDPNB0Eavr3rbVHOwnueD5cLCPBfk5D3qe2Tmk13edVOXad+AnbcbD0WE5C2PqztWOuiIiIiIiI&#10;iIiIiIiIiIiIiKzclpPBwSbUVC3DE/oTh7qqg4dUeAS/KpOXjGN41vi/YNqkoQx46hh/mUg4VEJ3&#10;VfCSYcnzbct5Av7L22qnCUoI75Jj163vmOazWFJC/7ZdMX2HA9m2D/it6xm2GvBWldjtukCVwft8&#10;4tz5KsPuV77S35lpSk+EVyb3XZcvpUy3XnedO8H5+Ouj60ksD1wnne+P7Saebae0v7eu87Xs2P7P&#10;x2V/wP986DEgrgN6YoWIiIiIiIiIiIiIiIiIiIiITOybf/75J3YMY2W4E4Re6E6mfsVdzfEd/glX&#10;CTaJrC2GNuWx/aYdtgLmyXtsUt8T3UlTIQzwA+7KnRm2SuoQpySxrli/61i2j/TY/o7+99tg3+dq&#10;xPJuTXb8OUSNYrhT9XcXg13HzAKxyLYk+O+nP+BXTXzN9th9XxU1inXa0/10AQP8it1P1jPFkOOf&#10;NH1SYM8LQn0hPOm8TY3dv7okhHfEaiZ9N/3ZaM/gd1z/hE3SbvqW6+NDwjlR/pnwzzvF7ld8GHR8&#10;EhEREREREREREREREREREZEZbL0yONiEIFfC9yPdiaPPuJNyQpKvDTZJy1flGJ452nxhuuShhO4k&#10;uIrhVZV/ovt9e2F4Yl3GuXLrHr+EzoT+KtL3pmK7ieBP9Fc7nqK6vdwmg38i7Se2/2SBA0oEb7Oj&#10;+xgI9pjxEXu8aT55YgqJRwxNNcOOzU9MkwgO/U9BeSV8u+k712omfif0J5wntHf0O3B9fHjExvwr&#10;9r2te2Jp87l/kv/vPTo+iYiIiIiIiIiIiIiIiIiIiMgMbiEZHGyCz4tjXFdyUo1NAmqTE5ZA5Wqn&#10;zf8cw/9z8Xd58behu8J5qJzupNoDwxKGs45xNefK4SFybOLXn7iruHfJcFeOl+3Y0Z80+ICSX6Vb&#10;if++9DPab9yajPAk7D02Kfwz0yVVD0kwH5JInDHtU0VeOsY/0t9Zp01KewXvy+U2O/kkdCeE72nf&#10;dk/nINlx/hr7vlZ9QTqEJL+/4P+0GRERERERERERERERERERERGRIN/8888/sWOY0hfak7Uq3BWD&#10;E2yiV9IyrjzO5+tP/BKD3tNeSfwyfgN8x3XMX5muQmlb+02+r8eH6zW77LFJbGnHNAb/ZM0KVY3e&#10;qoz+hP4Dwyvay/35jF/iaknYMUDWK2OajkEltkL2YeD8j9jK8yGesRW+Q015DO+KIT0uKxnYdkn/&#10;dpYdl3HJ0H4e03audFrGE/A99njRnC/EHv+OBRXww4hliYiIiIiIiIiIiIiIiIiIiIh0upXK4Ceu&#10;Co8Z7uQrw/LVwWuPaRLeJitOmeya0J+QNqQSaZsCv0TwBJso95XuyqklNrZv8U/Iy1CF8C1KsOtC&#10;0jFNxbSV8+X2+VaRzxmWhCvrktC+H/mATXI2AW3lx7a+Ev60iozwRPCSYevgE9Mlghu6q4J/Ytyx&#10;1XhMU/H2HCjBHtcv7Wk/d/gN2wmkYvy5zR7/RHCDOpSIiIiIiIiIiIiIiIiIiIiIyMxurTI4dCf9&#10;PtCePJwwTXXwrnYufeMY3vwwamzVy0vN6uEP2ESs1CfAFu+wr9Flh02gGsMcl1M5xqfY5Kpf6K/+&#10;/Btv433FPynvgCpIb0lfBWeDrbhaLxCL3JYM/w4ioU82kPVIsJ9z1hh+Wek64XwMSgPbN9iOYC90&#10;Jxgn2MrWIe0b+p/g0SbnbZL0GAfcx82xyzJ0nx80tR3vXzh3CGqrCm6YJgkc2iuUd/kB/9cmIiIi&#10;IiIiIiIiIiIiIiIiIjLIrVUGB5t040refqW9UqbBJoa1yfGvDm6YNmEw5W3S0ykhq8QmiRXYBKeh&#10;+qpbFrjfG18J7VVZU84VVj+2jAf7nh6wr/WB9sT1D/gnW+3xr+gpcT3SnQgOdt2v5w5EblKFf0X5&#10;ricVyLq1JYIfuK62bbAJxafjTB3QfoI9fvU90WLIOvRAePJywvTHuK5zgJ9HtFsSnizddrx/5Hyu&#10;lrbMc8CeF5qA5bTJCEt8930CgYiIiIiIiIiIiIiIiIiIiIjIKLdYGfxkT3tCVI1NPjIt49oqSkJY&#10;dfD02E4XVzXu//I2IbrmbXXwHW+Tzp+wCWlDXFZIdbmsSD5UgU3ezbEVWHcd0xr8qq2eJLQn/bkc&#10;UIXwNcvpT7r7gF0/RMbwfbJAhT12yHa0fbYH/Pb9OfaYmg9Y7gF7/KqO/z9in+AR4gX/zgqXPh2X&#10;N5UD7vcrpf98p02FfX8OQwKivap/ffzJG9O6nggTKsHvyS8nB3SOISIiIiIiIiIiIiIiIiIiIiIL&#10;ueVkcHAnSJe0J3fvcVfUdCVwt+lLnHYlJ7nm8132n/gnQ18y2CTHumOahLBEKJeK7hhrbHL6YUDb&#10;CUoIvwUpdl1OOqY5oM9OpuO77zyg9W4r2hLBC8KfpJFhOy812/JRAr8RXqm7xt1prUtOWOVqH9/h&#10;Pjd4xD/J3RDWwatP37IN9rMuJ1hWQti5RYl/B0IRERERERERERERERERERERkdH+FTuAmT3RnlSc&#10;055EdOBcybMppOr2bz3jf3QM/73xv8EmRlcByx4ioT9ZzRCeRNcmcwwvsUmW3zG8iqfBJmDVntPv&#10;CU/Sk3klwGe6E8ErhlXMFXF5j1+C6p5hScGyrLZE8Iphifyn+U7HJhMwb86wY8xD4HLA7zge6kD3&#10;8fQnz3YM9tj8xDSJ4GCTysue5bnGh0gISwSvmOZcSURERERERERERERERERERETE261XBj9xVX1t&#10;q9Cd466sGZJc9BVb4djlB9qTvD9hY/0NW8XUeC7vE7ZS5hjvj8vs8kRYYnyfAlsttJywzQz7GSae&#10;0x9Qtd+1aEvivGTor2IvMsQO2xGhj8EeC6oZY5HhXIng75gmETnBHmt/YfyTMtq8MKyzyxTnAE19&#10;5zw+J5CG+baXhPYnlkyVCA79T3q5ZLCdBsxEyxYRERERERERERERERERERER8XLrlcFPXIlIp8Tr&#10;SyXuJKKQJOhfe8bvHMM/YOM94J9QlNOfBGboT4Z7pT+57YlpkqwO2KSp9xO1d6kiLPFvjyqEr8Ej&#10;/VWX36NEcJlHgX0SQ58Ev32lLO+ReRPBObbzBHyL7URUT9QuDH/qQcb0ieAl3cfm3LOdOZ9uYnj7&#10;/tdMd07xSlgi+JTrmYiIiIiIiIiIiIiIiIiIiIiIt3tJBjfYpC3TGJ7QXkHalYyV05+senJoWd6l&#10;qaqKJvQnMhvOlTK7ktQT/BLK2t5LHwabGDZHEl1ThRLCtyTHds7o8sz0HQdELj3ht45laH+xNnve&#10;7kMq5k3QPWA7NT0wzb5p6BMq5lgX+zpGZB5tGN4+fWVKeUscxURt9z2l4pJBTwsQERERERERERER&#10;ERERERERkYjuJRkcbJLO+5bhCW8TwivcCUy+1cEN/YnXf+JfdbKrnaRnmveck5Se6E7C/gikPe3V&#10;hCWtnab/7rh8EzDvGBVKCN+CFPjcM02BXXdE5uZbfX7H9NWYZZg9b/fdFctVaj4cl/WO4cnIQyto&#10;P+GXmB2ipD+5PfFop2Le97/tfOy3CdoNSQQHe35TTbBcEREREREREREREREREREREZFB7ikZHGxy&#10;U1sSc8bbiqKuqpgpYdXBu6TYRPQn+hOwXWr6K3j+1PjfVfn8pK9CM9iEtxeP6V6wSeAHlksCv1Sh&#10;hPC1+0x3YmHF8Iq5IqEM7R2H2nxifIceGWdP3ETwSyV23Tkd83xVDOvskuHfQS1E3zmFr2yidtrk&#10;vN32KsYnZT8SnghejFymiIiIiIiIiIiIiIiIiIiIiMgo3/zzzz+xY4jhE+0VXV+4TpR+oj3RymCT&#10;vYzHskIrTFbA78B/sIlO6XE5Fbbi5cEx3xe6kxLfcV3pM3T6NsmxnaxjGoP/ezWnjLcV4LscUALy&#10;Evq2D4NdF6sFYhG59IhfxxjDOvZx92jPehLB2yTAV/qPOz8wbB/3J/NUBX/nMV3fOcTJN2OCCVz+&#10;A2FJ+E17wjqDjV2eiIiIiIiIiIiIiIiIiIiIiMgk7q0y+MkH2hN4HrlOTH2hPaEsoT2ZvE1ohc0M&#10;m4C+51wtPMEmPb3iriD+QHfy2yvXCWl9ic6+SZB97SSso9J2hSqEr82e/o4SDygRXOJ4wS/RM8FW&#10;t5dlPbHuRHCw5wlJzzTPDNvHPTFP5W3fcxbjOV0+LIzeNpvtGsZV6N6jRHARERERERERERERERER&#10;ERER2ah7TQYHmxBetQx/5ZxkZHAnRv2COzH7Us20CUNtlcpPy+lKzE65TmCvscmOLhl+Fc0rrqup&#10;t9kdf2KrUEL4WmT0v7fPjEvuExnLdZxoyvHrQCPTeOXtsbBiXYngKe7j9UmFTeoOlXm0PURF/xNB&#10;Tv6aYfm+2l57wfDPfo8SwUVERERERERERERERERERERkw775559/YscQUwL8ydukboNNKquO/39t&#10;mQZsMlBfZWyO834NDa7DO9wJW5/pTrz+gfPrSrBxJY5pDfAdfglWX+iuAGqOy6492ppbho038Zz+&#10;gE0KNbNEc38Sutc7sIl97xeIRaRPhv/+4j3qwDC3V952VKqYPhE84+2xtMIee32W03dMhOvjcYg/&#10;macqeEiS8xN+CenPDEt4d8mx723Tdww7v9ijRHARERERERERERERERERERER2bh7rgwONqHrPW8T&#10;uxJsUnVy/N9V+XpPf7IXLFcdHGyikukYf5n0ZHBXPgf7+h89Y2p7H5ttraXKdkV4hfCQ5HHp5vNe&#10;7rDrSzZzLCJ9Krr3k5de8XtihAyzVCL4Hptw/bHx8xn473HcI+7Pek//ucEzwxLBn5hnv1gTdp5S&#10;zxCDj7YK/AXzJ4Ib7Hp2GLAcEREREREREREREREREREREZFZ3XsyONhkrLbq3innpNUCdyXutsSk&#10;Nr7JhD5y3NW/Dd0VlTOuq3S+0J1E9Qt+yY2G/irpOdNWCB2jIiyBMEMJ4VPY45/IuMcmXf7J2wRQ&#10;kSXssAnAvvv5hOuORDKNBLv/3TeGV8yTCN6XIJxh14mv2M/7Mq6E/vWlxh57Q6X0V+M2A9qF8HOU&#10;auByxtjTfvz4dWBboYng5YDliIiIiIiIiIiIiIiIiIiIiIjM7pt//vkndgxrsac9MajEJgFl2KTU&#10;Ng/4VYtsq2o6VA181zH+E91VvX/gnMyVYxPtXA70J3qf+LzGvqSqBBv798Afx2krz+WHyghL8q6Y&#10;Pvnw3uTYTga7wPkMdl38jTiJiHIfUuw+7GeGV/l+j+1EJOMl2H101hheEScR3KXmfFzb90w7NLH4&#10;C/0Vxw8ey2+q6T6fcPE5gXxmmk5gCTb5PmkML7HvZ4g94YngVeAyREREREREREREREREREREREQW&#10;o2Twa65E5gM2Gdo13mATqUxP+xnuhPIhPuCuLprQnkB3UmETwk8+052c65u8lmBfY9oxjaH7/WqL&#10;pcYmV/5KdyXzIRK636umCrs+VBPHcW9SbJXb/YB5K+y6UKDEfJnGHviJ8E4KJwa7Tr6gdXIqGfZ4&#10;kDaGV0yfCJ6xzNMfXrDH7lCP9FccPwB/0189vGlocnrfeQMMS9Zu4+rgFhr7Hv9E8Ap1/hIRERER&#10;ERERERERERERERGRDVAy+Fuu5KYDNoGrrTIl+Cd4+VT29GXoTqrO6E4+v0wmT7GvzaXEP6Erp7vS&#10;eFd7O+xn0OWArTZae8bjIyEsIdygaqFTSbBJfr8wLBHzAPyOKjFLuIxzlfpkYBs1dn90mCAeOcto&#10;T84usJ1xzITLSnAf26dk8Os41pRij+VJT9s/YJOdQ5LBS4Yna+/pT6we0/5JRvu5TGjbe/wTwUts&#10;hX8T0L6IiIiIiIiIiIiIiIiIiIiISBT/ih3ACrkqPu+xCau/OuZ7xC+R+Dk8JKeE9kqZJ1XP8j5y&#10;rrha90yb41/BucRdsfyyvaeW4X2VTznG8fU4f+IZUx9DWHJ3QljyuLgZ7Gf5LcMqru+xHQj+i030&#10;y6YKTG5Sht3PfMUmmO4Zth8psPuM71Ai+NT2tCc/H5gnQXeJiuAwPIn9E/3xDX1qxphzkoL+19M3&#10;3ofrvCAk9j3+ieAHVBFcRERERERERERERERERERERDZElcHbJbirhD5wnUR9qcSvSuUr/onVPr6j&#10;OwnsT9wJsiXnmBO6q6PWx2X5SPBLln7PuaJzRnclc1dM75muQneC/Xx2ntMbVCF8DjnwM8O3kxq7&#10;Xv2GPhux+5YcWwU8HdGOwSaKDk28lX6faO/kdMAef5da3tRKhlXI3tH/tIwaWxXcEF79ekzV7oz+&#10;RPpn2jt++XqkPRm8xD/2Pf7vyeUTU0RERERERERERERERERERERENkGVwdsZ3FUhX3Enl+b4JZVN&#10;WR0cbHJ6l65KqjnnmA02EcolxT+py+CXuPfKOTnzF8+2L6Wcq/tOwWDfr4Pn9An+iePir8SuP99h&#10;t5c6cP4Uu17/ie3g8Al9Tvcm47oC+CeGJ4KX2PXxW+w+sh4bnLyRYBOLH1vGPTNPIvjOsbypGYbF&#10;n+D3tIxnzsf4OqD9ruN9n4z5K6qnuM9vfGN/xS8R3GCP/S+e7YqIiIiIiIiIiIiIiIiIiIiIrIYq&#10;g3fb419N8sRgE1hNz3RP9Cdxh/iB7grIj7iTysxx/vr4f1clcYPf6zt5ov91Vtjk+z8ZV7X3hXHJ&#10;bU1f6Y/HEPZ+yHA74CfGJf4bbMXwP46/zaiIZG122HUkZ9y+BFQFfGkJ7U+mmKtSc4o95jSXN4eh&#10;1bF9qpaXXFfITrHvY58Xhh8v9/ifG42pDO46Fzng39ls7zFddWyv8opKRERERERERERERERERERE&#10;RGRllAze7xG/ypyXCmyFyS4J45OfL5VcJ4S1+YJNkuybPz9O63IgrMppV3L55fLzgDZd3h3bGiun&#10;+z04OTBPxVpxS7AJfj/Tv171KYHfj7+rkW3J8jLstvoj01V+L4Dfjr9lWW3Jzw/4P6khRNfxcEo1&#10;tsNQqAx77OzTdsz7L91J7obhnZj2hHWSG5rM/0R7RzKDX+y+ieAFdh3ra09ERERERERERERERERE&#10;REREZLWUDO7HN6nokk9S8g74HB7O4GUmtFdePblMuut7zd/hXy03wy+pbQoHpknO9v3MQ94HmV6G&#10;TQrfMU0l6AJbNbxEn+sapZyTv3Om60xTYSuAFygpNKaUt1Wta4YlU3fZE/7Uj6GGdlDy6UTlav8z&#10;3Z0jhibYz3Uu1JTj7ozlk1ze9/pD2hIRERERERERERERERERERERWb1/xQ5gIx4IT2Z6pbsyJ9jE&#10;wyI4mu5ldjF0J0p/4hzzM91JkSGJdNWxvSXsJmgjxS/h7YAShmOrsAl93wE/YBP76oFtJZyTRL8e&#10;f07Jj+nwEGWElPk+k4rrdeeAEsFjq3mbpJwSnoDcJ524PZeCYYngj4x76sHvHeNKlksEh/BtKsHd&#10;Sa7CL3k7CViWiIiIiIiIiIiIiIiIiIiIiMjmqTK4vwRbqTILmOcFm2zY1+6fTJec5lPxsyupqwDe&#10;H/9+Aj52tBNa8dO30mlTTdj7882AZVzyTXobWvFV5pcDPzFNxfCTGpuM+MfxdzlRu3KWH3++x+4r&#10;0onbr4DfsPu5euK2ZRopb6uDV9iE/ansmb8yuMHGXAfOl9D9BI+mtuNQAvzXEdN3hCVoJ4Sf+1wK&#10;PR53nSf8gF0X+jxiO7f1MQz7jEREREREREREREREREREREREVkXJ4GFSbKJSEjCPT8Jwjk22moKh&#10;P9kroTsB/T02WTI7TudSH5flq6891zJ+wCZ3dSWmXxqTDJ7QnkTXVGI/W1m/DPgZu51lE7ddHX/+&#10;QgnioXLs53FK/M5mWk6BrZRcoqTPrfiCXT8uTdn5Jme6Y67LM7ZDVajQCtyu96WtndD3MGFcInhF&#10;WBJ/12sPeT9z/D/foZ+TiIiIiIiIiIiIiIiIiIiIiMhqKBk8XEZYQnOFXzLUE/7Jzn18kpty3MlS&#10;Bpvk/egR0wdsBXRfTx5tXnrhXF09xSaL5R3TV4yrIPuEX3yqCr5NKbZa+I/H33OosEnHf138Xc20&#10;rC3Ise97in3fT3/PpcZum6cEcDPjsmQeOW+PTyXTdcBJeVt9fEo19jhkAufLCU9Sdx2LUq5fo89T&#10;Qy5lwGfGbasF5yeN9HnEXc27Ivy47ntyWxPWqU1EREREREREREREREREREREZHWUDD7MHpuU7Mu3&#10;8uRnpklQNdjEqbpnuk/YBKw2BTYxLfFYVl8l8qav+CeY/cDbRNqulbbAP/msKcHGlvRMV6PksVux&#10;wyYo58xXmfqkPv78cfy/bPzeqgT73p1+//v4O2XepO9LBfZ9LbnvxPtb8idvt8nvmK66+5wnP6GJ&#10;1ydtr7lPV8ekPXYbLAjbLjJsUnoSGEuTb2exPd3nVG3nAX1CPt8p1ysRERERERERERERERERERER&#10;kcUpGXy4J8IqXPskMyXYBKxsSEANB2xCWp8hyWdDl3Wywya+96l5m3Sd0l3R1Tfxvs0evyT/oYl+&#10;sm4JNil8qeTwpvL4uwb+bgwDu/8wSwXDOcEbrhO7vz8OT1j+PTopOSd/l5FikHntebs/PhB2rOkS&#10;0ikpRMmwCuaPuCtjd5n6KRX7YxzJBG35xJbR/bSV0KePnISc3OpJHyIiIiIiIiIiIiIiIiIiIiKy&#10;aUoGH+cVmzjlo8ImHJme6VJsYlQyLKQrPgnoGd2JWFMu65JPFfQXbCLYpRybMO/yHlsFdQif5MAa&#10;VQW/Fwnn5PDs+Pea1ExbzTafsK0pGc7J3xVK2rwnbfvkqao4f8G9zhuGH4OHJBYn+D2VYqrluewJ&#10;e+pJFwN82zNNRncF8pJhifUZYec1Y84bRERERERERERERERERERERESi+7/YAWzcAzbpKPOYNsNW&#10;Em8mNzfV2OSnrgQpX5/oT6SqsNW0Q6qcD13WpQ/YRLykY5rfWoblPe1WATFc2uNXJbYtJrlNBpsg&#10;WFwMy7Hb8vf4b/tzSZmnsnFsJXY7PiV/1/FCkch+5W217F/oP476qDvGVcfx+8A2DwxLzP7INB3A&#10;xviErU4+lbJnfEb3eY7BJmkPkQVObwYuR0RERERERERERERERERERERkFVQZfLwEm9CUeU7vW8Uz&#10;Y5qEcN/ldVVJ9fWATYbz9cjbRL+TmvYK3H3V2L8JWP4ln9dvsDGZgcuQ25Rjt9f/sM4K4mtVH39O&#10;Sd8VSvyWawlvK2YbptkPP+HuBFUflxHy9A8YVrU8Y9zTOaaoah36On10nQ8k9J83hT5t5FLo65my&#10;urqIiIiIiIiIiIiIiIiIiIiIyOL+FTuAG2CwSU/Gc/pX/BK8K6apfvrqOV3XazDY6uGu8SefCEte&#10;f8GdxOYanna0VwYs+1KOXwLvrygRXN4qsevyB2xS4TfYpNB32O3m5ThNHSG2NSix2/Mzdj/TfI+e&#10;juPrCLHJuhnsfvdSwjQVrE3HuPT4+wH/4/sLw9ZhV4coX9nI+edIBAf38TihPxH8geGJ4Anhr6ce&#10;uCwRERERERERERERERERERERkVVQZfDpZPhX9yyw1Tx97PFP6Hbxrdj9yNvENINN2Kzwq1Z+OC7P&#10;V0J7YpirUmfXChu67BPfquhDqr6KNGXY9f70+/vj75Tuzg5rVR5/V8D/jr/NxW+RMRLgv41hNe1P&#10;jgiRY/f9Lt9yXn9T7HE4d0xbYo/pxjHeZQd8Dpyn6RnboWKIORPB37UMT+hPBD8w7Dh+8omwzgIV&#10;tgq5iIiIiIiIiIiIiIiIiIiIiMhmKRl8Wnv8E7ff465+3ZRjE8aS0ICODDZxznhM+xmboAY2Sepd&#10;Y749/a/RlcjtknCdIGawiXhNKfC1o50P2OqsIfraPDkwLkFNJETu+Ps/vE0YTxhfHdjwthKvAf66&#10;+L/m3BmiQonespy2pGXfTk4uGd0duNqOYznw8fjbHMf/2jKdr6+M7wAyNBn8kfFVyV3aPpuE/kTw&#10;kvYkcl853Qn+bYacN4iIiIiIiIiIiIiIiIiIiIiIrIqSwafnW5XSYKtR1p7tZvRX5e7imzCWYBPU&#10;SmxCl2mZZk93QnhFeKXNBPvepcBvtCf55XQneoUmoYN/ZVRVBRcRiSPlbaedmvHVwbtOgIYcT0I8&#10;YRPLxxqSDJ7h/ySTUIa3nc8S+hPBK952PguREX6OZPDvKCciIiIiIiIiIiIiIiIiIiIislr/ih3A&#10;DfqAX7XShLBq3xU2UaoKDwmAX/CrQGqwidzvcSdI9bWT4ZcQ31zuA/Y1HhzT5D1tVIHLTPFLBC9R&#10;IriISCw1b5+kkdJ/TOhjOsaNbbtLgj0mxzJXRXCwn5O5+D/7f+zd63XbVtbG8X/eNd/npIKBKwhS&#10;QeAKQldgqoJQFViuQEoFoiswU4HhCoxUYKSCYCrI+2GDA4rC5eDGA5DPby0uSSQIbJG4EXywQXcQ&#10;vKB9n6PLcRqu5/OaTngTEREREREREREREREREREREVkVhcHncYdfIDymXygrw4LaH3tXZCEp3y6k&#10;ecs4vnmO5wN+4fM+/t3yWEH/UNfWc7ghr7eIiEzn95r7xnbWzkY+f6gPDL/Kx1gb5g26n24vY/yC&#10;4G8ZdsKVw7qif6N/R/A7Xp9gICIiIiIiIiIiIiIiIiIiIiKySgqDz8c3EL4FnnuO+wF44zn+82m5&#10;ns85cnSHus6H7/t/dWmbdtZzXA6/zqwZ1hlcRETCSXm9Lk4YF2wuWh77z4jxtonof+WMJgX9A81j&#10;A/Rt9lSh7pjubt0Fw654kmD7F9/p//9ktF+BRERERERERERERERERERERERkdRQGn9ecgfC8HP8b&#10;4InurppFOXzRczrQPwh+lGBdSKfSNv2vPce1xS8YX9eNVkRELu9TzX3vR4zvz5bHohHjbTNlGPuO&#10;fkHqmP7b8T6OXcG3zBMET8rxfmHYyW0fsaur9JmmiIiIiIiIiIiIiIiIiIiIiMji/fDPP/+EruEW&#10;7IBHj+FS4B3DAttgIa8N8BMvQ1J/YKH0oeN9ZHgn0wILrA+d9pED/m553Dd4f/Sd7rBfjtUuIiLL&#10;ULfufkP3CVF1HmgOZ6dYWHlKCRZknsITcN/zOWO25V322HZ4S/fJbQX9guAJ9j4lA+qinE7f4LyI&#10;iIiIiIiIiIiIiIiIiIiIyGr8K3QBN+IJCz91BaQSLCg2NLSUDXxem4Rx4TGHBdDuRtYRdzye9xjX&#10;Fr+urx+7BxERkQv6yOtt6QfGb2MuYaqu4Cn9g+Aw7ZU6zh3fl23HcAX+QfCEcSFwsLoeRjxfRERE&#10;RERERERERERERERERGTx/i90ATdkD/xMd4fsGAuE72atxt8U4bUt48Jc0B0G78PnfyqAw4TTFBGR&#10;8fa83o5ueHk1jCVKGL8dBDvx6d2A50X4nQQ1xBN20te2Y7gCvyB4gu0HfWH4a5ZiHeMfBj5fRERE&#10;RERERERERERERERERGQ1FAa/rAwLJ2UdwzksWPWF+cJbPiL6BbGylseeGRfW+8+I555K8HtND3QH&#10;95fkubxFgesQEZnb72d/O5ZzAlWTx4nG845h26Z4ounX2dDddTynOwieMD4EnmOv0Vv6XTFERERE&#10;RERERERERERERERERGS1FAa/vALrEP7kMWwCfMc6W7qZ6mnzW49hC+AO+NjweMS4LuPxiOee8v2f&#10;towPsF+CA75h9W4JO7+IyLpE2Hrub7q7Oi9JVnNfn+3V0U8j6/C1ZZpt2B3dJ5M1mWL6TaKOxzNs&#10;vydreHyLbbvGhMALbP/jZ3RVDxERERERERERERERERERERG5MQqDh3OPf4fPD1Qh32i2il6Lewx7&#10;jwW9HmgOfO0YHvTqU0ubT/h3Vd1i4bSppj01R319H6gC4iIidR6o1hMOC4Vvg1Xj7wH43PBY1HNc&#10;bkwhPYw5EepoX97W5oB16S7O7nfYe/md8Ve12GMh8Iea6YiIiIiIiIiIiIiIiIiIiIiIXL0f/vnn&#10;n9A13LoIC0IlPZ6zB/6gf/fLDdY9NcfC20XH8L4zxx7rWHoUYSFDVzNsAbzxmHbfWt4Cqee4IixM&#10;GHsOX2D/38Fz+Etw+AXVU6xbajprNSKyFgnt4ds7lhk6dth6O6l5LKM+cNylbbuSluMca4u93mNk&#10;WNh5jDFdt4d6wvY1TkVYOH7D+DB+is2v+cjxiIiIiIiIiIiIiIiIiIiIiIismjqDh5djgTOfcPbR&#10;FgvF/U3VzdXVDOew8Ncj1n3zGKTb0h0kbnvsVMbrsFeOBZDrOPoH4xKPYVyP8eVYsK6pxrpxf8Ze&#10;xyWIsfcz9hg2wd7rsZ1XRWTdImxd8IX2dcEz48PLU0uwdV5S89geW58XPccZdzz+tef4moztCl4w&#10;TSj9kgospH26b7DF5r3vNO+z+Eqx1+QtCoKLiIiIiIiIiIiIiIiIiIiIiCgMviBPWKAt7fEcR9V1&#10;9G+sy+np7W8sfLXjdfgvLh/bNoy78Jh+gQW+6oZ9ormT9qa8+Yo8hol7jO/ogX7dZHdYx/Mh05pK&#10;jL1vrufztljtDwOeKyLr5bBtRFOYus6W5QTCH6hf5xXY9ueOYZKhBfWwZfxJOEM6noeUYzXvsf/9&#10;AZv3+l4Bpc6eKgSejhyXiIiIiIiIiIiIiIiIiIiIiMjVUBh8WXIs5NQUsJ6ao7kLbI4Fr9rcY53B&#10;m7T9H306VfsM92/PcZ1LgTf4B8ti2kP0c0p4GYos6DefOKxL7bEzq4hcL0cVxN02DFO0PH+Lrafd&#10;ZBX147D1XV1n7YwqcDzUryOe62tsV/A72rexfUzV6bzNAXtfYqou4B8YH4jfY9vpOxQCFxERERER&#10;ERERERERERERERF5RWHwZdpjwaf9haa3xUKD5z52PC/qeLyguWurw7/z7E8ew8Se46pTYAG2e8/h&#10;HVWI3o2Ybh9bXgfB3zJsPnFUnYI340sTkYXZUQVxXc3jObb++JH29ceWYVciGGtDcyfzPVZ7NmL8&#10;rmHcU9oyLgS953L7AGMVWBC8wK5AMUUX8BzbB/kR24/IR45PRERERERERERERERERERERORqKQy+&#10;XAUWgHrLZTph/sbrwF9OeyD8A92BrwPw1PBYQn0I/Vw80TBdnoCf8Q+dbbGg5BTT7prOaXA+owpD&#10;FlTzSdZzvBHwGfsfkhH1icgybLEQ9SP1Ae4CW6efXg3hjvbQccxlA+GP2HrpfHoFVusUV87Yjny+&#10;jzFdwTOaT6QaM865OCzAv2X8fHIA3mHz6AOXuUqKiIiIiIiIiIiIiIiIiIiIiMiq/fDPP/+ErkH8&#10;JFhgezPjNPa8DqA5LFzoGp5TYKGtomW8DusWGjU83hV4951J3zBN91CHBRK3nsMXWMDyaYJpn3vg&#10;Zagww16vomH4Lc1B0C4p9n+kA54rIuFssfVE1DLMHrv6QdHw+CPWUbxJhm0fsl6V+Yuxk17iC0z7&#10;O91du38eMb0t/le+OFfQvU0dIsL+7yXKgU/YPJqHLEREREREREREREREREREREREZI3UGXw9Uqxb&#10;5o9YKO5Ae2gqp70rd50tr4N4Be3dwR3WxbVNgdXepCs0l3c8fpR4DteloF8HWkdzN9sxnukXBAcL&#10;072h/T1rkmAdgNUpXGQdtljA95nmcHOKBZu71mf3tHejjpnvSgjblnHvGXblg7ZpRR3D5COnN6Yr&#10;eNc6fgjHZbqh95FTXY3j2AU8D1aNiIiIiIiIiIiIiIiIiIiIiMiKqTP4dYipQsgFr0Nsn/HvKJ5i&#10;YbRzXZ1Un7AwYZsHmkNyd1jor45v/Xvaw4xDROX0Y8/hcyz4no2c7jMvw3t72rv61omw13vbPlij&#10;FHUKF1miLd2dwHNsnXEYMO62E3QKpgtnu3Jam4bp3NO8XRjKpyv4E93bsyZbhncFb9sODpXQfrLA&#10;JeXY/PiJ+TrMi4iIiIiIiIiIiIiIiIiIiIjcHIXBb4PDAnDOc/h3vA4QJljn1r7PO/eN+mB1jnUH&#10;reMzbbDw4I8eww3xCOx6DP8RC7/35bDweXJy355xIfcYqz9pH6xRikLhIkuwxS8E/pFxoeINFiB2&#10;DY8XjA9qJzSHlDNsnZeNGH+dHbYu7PLziGn7hM3rPDE8gF7H0Ry0v6QU+KP8mYUsRERERERERERE&#10;RERERERERETkWikMfjs2WMjYR059MLurQ3eBhejylmEiLBDuah5r64p63im7iU8gfagEew2c5/Ap&#10;9j/lnsM7LPQen9y3Z7pu5wkWJE0GPj/FOrruJ6lGRHw4bL3bFQIvgN+xUHExwXRjbH3kWoYZ2sn6&#10;gearRDwxbSj6yOF3UlSGbceG2DKsK3hK/RU5htrQHuafUwp8LX+mAaYvIiIiIiIiIiIiIiIiIiIi&#10;InJzFAa/LV/wDwLXdbaOsDBdm4zuIN2O+u6sOc3dwV35nG3HuPdMF55uquO8c3ebAqvn4DHe8yD4&#10;PRaMnFrCuFB4js0fB6YJnYrIaw5bV/5Ge6i3YNoQ+KmYaQPhERZSTmoeK/BbVw7lu/0bGnCH5itf&#10;tMmwIHgxcJqnHJftBp5j9X8tf6YXmq6IiIiIiIiIiIiIiIiIiIiIiJxQGPy2RDR35T5XUN/l+4Hm&#10;jq5HT3R3dm3qMt4VxNvQ3vG0wALlRcf0x9pRH2hvssdek6LmsZjXgcsxgURfG+x/iAY+v8BCqHv8&#10;u5+LSLsIC4BvCRcCP6/nM+0h5z3dJ+FsaF53p9hVHYpelfl7oHu7RTn9HwdOI8HW430UWBA8GzjN&#10;UzH2PkUTjOtcgb1Hf2K15kxTs4iIiIiIiIiIiIiIiIiIiIiITEBh8Nuzwz/EvKc+4Ped7sDZO9o7&#10;vLpyPO7s/pzm7uBHMe3daufqqF1XxzP+nWBz7PVMz8YRIgh+aoOFT5MR49gDn1BnWJGhIiywvO0Y&#10;ruAyIfBTjtdXLji3p3574Wi/qsPc6+sttp72UXdFDF99rrxx9JZp1pkP+IXd+zhgHb9TFPwWERER&#10;EREREREREREREREREVk0hcFvU5/QWl1YLaG7A2pBd8fTLfUhPZ8wdIx1Oa+T0x0on4qjPehY5xg4&#10;TLBOrq68v2C6LrFDJFigMBkxjoyqW7iIdEvwW+4KLh8CP+XwC4SfXgEhprlbdYat67MJamsS037i&#10;0KmC4VeViGneHjWZ4qQfh21DNyPHc5RiJ/UcCDOPiYiIiIiIiIiIiIiIiIiIiIjIAAqD36YIC645&#10;j2FTLKB87jPdAbSsfG7RMkxdMD3HL8z9QHM31BDdtZ/xe03B/sfo5O+CsEHwUwnjQ+E59v/ko6sR&#10;uU5bbDmLOobLqU6wKGasx9cz7Se/ZNiyv6N5/fyEnRRTTFbVawkvT7bpMqZDeddrcm5PfRf1PmKa&#10;g/Z9FFTzVz5yXF0SrN7o5L4UXVFCRERERERERERERERERERERGQUhcHDinkZVEsvOO0NFiTzURes&#10;dsB3uoN2e9pDbwn1XcZ9w9zfqQ/D5VyuO/hRhIUCk57Py4F3LCMIfioGfqNfyPHUzyzvfxJZAp+T&#10;aXIsML2fuZYhusLPBfXbhgJbtx8mrufclvqrTjTJGb69iLDtkK+U+hOs+tjQ7+SjOjk2fx2YJ5Tv&#10;sG3hL+XPuGXYA7YNFBEREZEwErqv/rYUxyutiYifLfA+dBGeMuxE7bV4pP2z7pJ8YpnHl0RERK5F&#10;nytyh6bPVCIiIiIiV+xfoQu4YVuaw2opFtT6evL71A7lbeMx7AdeB8YKLNTXFSjfAn/S3HE1bajj&#10;A34HqX/HDr6fi7DOtE3TnUOOhfweaO6Iey6ju3t6KBn2Hn/E/p8N/cKH2dQFiVwJ1/JYiq3XDpco&#10;ZKA7bJ21a3jc1dx3OHnenPp26YZxXbp/6zFsxvjQ8476bZ6vAvtyfT+yjjoRtp14T78vxDfl8Nm0&#10;5YiIiIiIiNy8iPUEk9YmZj2v7dfQBYiIiIiIiIiIiMj8/i90ATcsanksoQqLfy9vjx3PGcI3mBdR&#10;H/o74BdYfKT94Hhd15cIv0Bf2/Q/MK5z6lAPWFfsvGO4jOUGwU/l2LzyBguG5yGLEbkCWc19e2y9&#10;8ZZlB8GP7vELURflcO9YZhD8wLircvhOr2D8a/DMuCD4R2w9vh8xjnMO2z/4RrWvEg8Yz2aqgkRE&#10;REREREREREREREREREREbo3C4OEcegwbYWGr79ilprYT1VDg3xH1N+rD6L6B8s80B7NzLKR2zqe7&#10;dk5zN1FHc/f1uWVYsPOp4fED6wiCnyqwoLvPPJPOWYjIyv337O8UW66yi1cyzp729UGKrQf3F6hl&#10;SBC8YFxX8C1+JxwV2Po+HzGtIf/fUYq9Dw9Mt82JsJr+Zl2XxhYRERERERERERERERERERERuToK&#10;g4eTMSwYllB1DN9OUMeB5sDyKUd9R9ICvzCdw4LsTZ54HVKL8Psfs5bHNoTrOFpg3XPPQ997LtMl&#10;dy5R6AJEVq4IXcCE9rxenxXYdmFsANrX0KD02PWwzwlLYNuBbOA0HNZ1ezvw+cdt0NDpn0uwbflU&#10;+yAiIiIiIiIiIiIiIiIiIiIiIjKSwuBh5SOeG2EBuC+M78j5Eb+g2AYLgp074NfpPKY+UA5VcPqc&#10;T9junvZA3zN+3VvnkgJvyp97xnWiXYLIY5hs5hpE1iw7+zsKUMOUDlTB74/Y+m5/oWkPDYI/Me4K&#10;Blv83rc7hr8WjuHb+Jz2q1P0FWFX+PhC/X7AWNkM4xQRERERERERERERERERERERuQn/Cl3AjfuK&#10;BaA2DA8DJljX0I/Ud9f2UWCBtW8ewz5iAbNzd2UtruP5O+BP6sNxe+A3XgbfIix0Vzf8UQH8TnNw&#10;3GEhtrcdtc2pCDz9Kf3bY5j/zl6FyPWIQhcwgQwLgV/SA8OC4Cn1Jx/5cjSf2HRqT5gg+AHbJhcD&#10;p31exw7/LuhDHWYev4iIiIiIiIiIiExry3Uc21661PM+ERERERERuXEKg4d1wAJ099gBkwT4FQuH&#10;9/UBC1L/jgXk+jrW0RVwi6kPZxdY+Oyzx7Qey+llNY/dYwG4Ux9qpnfuCXhP84GnpJzumACgmNhj&#10;mGLmGkTWLK25z6Hlpo8twwLKGfBu5LR3dJ/4tGf4VSAcw4PgY6Z7LsE6r0cTjU9ERERERERERESu&#10;x3vmuYqgvNR1HDzDvlvIgb/K37Py73ymmkRERERERGSB/i90ATcuO/k9x0Jc74Afyp/7nuNz2EGB&#10;bwwLbz3h153zkfog3KEcRxeHBczqxpHyOigZ0d39taA76L3zGI9MIwtdgMjKxKELWJEY24b0VWBX&#10;aChGTtvn4PuYE48+M2x+uGO6IPgjFkiPJhqfiIiIiIiIiIiIiEwvxkL5W+zY9fHY7nfgn/L3Z6yR&#10;WEJ3oxMRERERERFZKYXBlyWmCisfsFDXj+XPrOd4vjE8TFZ0DOOwYHWdj/jVGtPchbwuzObTAfZA&#10;d5j9GQXCx4pDFyByBbLQBayU4/XVI3wUjA+CO7pD6NnI6TwzrJvOR/qfQFbHYfsPuwnGVUwwDhER&#10;EREREREREREZLqEKin8B/saOAR+/L43ClCUiIiIiIiJTUxh8WT5jH77/xoLSERam2gM/YwGz1HNc&#10;DvtQH/esocC6knf5QP0BggK/QDnYQYZdzf05r0NtEc3h8VM+035EgeYxnMcw6cw1iKxdcfZ3EqCG&#10;NfpM/84lBbb9zEZO+wPt247jdIqB4x96stIB6+oylmPYfsNRUdZyD7zBb19CRERERERERERERC4r&#10;xo5FP2MdxL9j351uglUkIiIiIiIioykMvhwPVOFqh4Wkv/MycJ1iQbO3WGC6i6O7i2mdFOsy2qVp&#10;3Jnn88EOLmxr7v+95r5dyzSPCuo7i59yjAu83bIodAEiVyIPXcAKPTAsNH/P+CD4lvZu2QXjguBb&#10;hgXBM7q3eb66wu5N0/+InbD2IxYAf0Lzt4iIiIiIiIiIiMhaRNjx78/AP+XPLf0bs4iIiIiIiEhA&#10;CoMvQ4yFsM7tqQ9UpVjXzSfPcT8MqOmB7u7OCc1niT95PP+orhtqRv3/vqU7EH4ob20cCoQPEXkM&#10;k81cwxhR6AJESn+d/f2fIFWsR0L9drLLPa+vNNFXTPuVKQrGdR7fMuzErQILXxcDp3vK0R52P5/u&#10;ExYA/xnbX8hGTHvMc0VERERERERERERkWhuqruHP6MqmIiIiIiIiq6Aw+DI0hcy6umvf49cR9DeG&#10;nb3tEzJ7pjlQfefx/NPx7M7u+9Qw7Jbu4Nwd3Z1JHRYIdx3DScV5DFPMXMMYX7CuBt+o5rkkYD0y&#10;nQhbNzyyjuW6OPs7ClDDWjiGhaX3+J001SamfX4qCBMEB/+rhPjYeAxTYPsdb5im2/rpeEVERERE&#10;RERERERkWRx2DPsLFgzfsfzvXkRERERERG6WwuDh7agPo+7xC3nt6Q6EO1533vZRYGGzrnF/pv7D&#10;f45fWP3oEQvFHce1bxl2S3uArsDC7F0c6wiOLkXsMUw+cw1DbakCtzEvg8N1AXF3yeKktxh7r47d&#10;KY4dKnYM7yJ9SdnZ3y5ADWvxgf5h+QwLLI8RM28QPKa943ibuxHTrfNLx+MHqiuSFBNOV0RERERE&#10;RERERESWL8KOZ38vf0YhixEREREREZHXFAYPK6I5sNjVFfzUHgtqtXnfY3ynMroDdREWCK9zoD3U&#10;fW6Lhe9iLFSceQzrGh7P8AsDxjTXL/39FbqABr91PB7zMiD+N3ZQ6zPwgHXOjWaqTdrF1If3H3kZ&#10;8j+1a7h/qeLQBSxUwuurRnQp8LuyRZuY7hOFxnTH9hl/kyf6bVd9RC2P7Rn/eoqIiIiIiIiIiIjI&#10;+jnsmP2xQU8UsBYRERERERE5oTB4WI/UB8H29O+u3BV6jhum5eOJ7uBZQnOn7r4dTGOqoOcfHtNt&#10;C9Q94ReaS2jvNC7mp9AFDJQwLGwbYSHwD1go/DsWRP6CzS8P5bijkfWJibDX8wF7fb9R37Xd15KX&#10;6TR0ASsx5D28Y9wVCmK6g9p3DA9kO4/xNzkwvuN5Hzn9rvAxhJt5/CIiIiIiIiIiIiIyvS32vdkD&#10;Os4rIiIiIiIS3L9CF3DDNuXtXMGwoFeOBa7jlmFihgcQ78vnt41/C3ylPiD3Fgt0Rj2mufMcLsaC&#10;dW+p71x6R3ftYPX/iQXIpZ7zGCaduYYhmjrwD5U0jDvDlsU/y595eV8x8fTXzGHLYlTefirvS2aY&#10;VlLe0hnGPYeE9dR6CQ/0P9Hiie4rZbTZ0h5AL7Au2enA8TuGB8Ez5g9mn/vU8tgOu+rIH9hrng2c&#10;Roy95pf+30RERERERERERERkvA/Y1Xnvmf6qliIiIiIiIuJJYfBwmsJmvzM8ONr1PDdwvMdxv8MC&#10;3W3jecYCYVnD84eG4LrEtAfC35aPxx3jeSyfv5+qsCsThS5ggISXQeMCCy4mTP//xOVtU/NYVk77&#10;69nfx5/XwlEtZ0n585ezv6eUYq/fpuHxZ+DNDNOdQs46l6lLiLCDx31kwMeB03PYAetdyzAFti3J&#10;Bk4D7AoD8YDnFdg2tBgx7TZ5w/1tV4PIsG1mjL12ObY8HsPhfWyx93zO/1FERERERERERERE5uGw&#10;72PeY6HwLGQxIiIiIiIit0hh8HBczX0F47pSRx2Px4zrmJpTBbrbfAF+5nW4LKMKZbsRdTSJaQ6E&#10;F1jXUZ9pNwXaxS+4ms1cQ1/nXcFPOxM4LKAcY4HlmPkuZReXP5OO4d6y/O7QO6rX6djZO2L+YHNW&#10;3r7ychl12Ovqzp+A1bRjmR3/c16+ZjHLf+8v5QP9l8U7hgWJE6pQc5OC8UHwZ4afEPGW5sD2FP7A&#10;AtnnNtjrktU8lp79HZXjOI6n7jltEuySor9jy2vR8/kiIiIiIiIiIiIiElaCNRa7Z5nfy4iIiIiI&#10;iFwthcGXZUxX8B2X6TCbYh/gH1uGcVj307pQdsb8gfBvWGg9GzHtY6j8fBy3zHkOV8xYQ18JL8OX&#10;OS+7vhfYCRKHk/siqg7fP5U/o+lLaxSz7ECwo335n0JBFfb+k+6TMwqsI3RTXR+w972YoLYpFWd/&#10;uwA1LFFCfTC5zUf6r68jbN7omlaGbVPynuM/tfOYTpM75t8WHWjuVP9M81U3mp4DwzqgO+w9+YCt&#10;B48nfhynHZfD/OdsusmAafWR8/r9/4rVlaJ9BREREREREREREZFTj8Cv6GqQIiIiIiIiF6MweH8x&#10;wwJ7Xc8rGH6GtON19+O68e8Hjv/cExaS3bYME2Mf9O9qHsuwYNkzw8Jip+NxvA6iRTSHuY/T7gqE&#10;OyzQ/jM6SHEUewyTz1xDX+fLRd38eC4vb4ez+xOq7te/YPNIPLSwFr+w7G4J8YTjKqiC3v+lClUW&#10;A8b1BPxGfTDVYfPC/YDxzulPrPPy0b8D1bE0Xduzcxnw0PM5O/y6jx8Y3nH8aMPwEyiemG7b3eUe&#10;2+6di2lefjLmO1kmYf6Qt6+I1/9ncvJ7DnxCHc1FREREREREREREjhLsapDvWHYTJBERERERkauw&#10;tjB4zOsuvT8xTzj70sZ2BXce488Hjr/OHdX70WQL/EV9SC+jCoRveky3wAJpB6rXK8KCdqfjcYwP&#10;hEcn4yhahpNKHrqAEzEvw3op4w42NT03xuajBAvzHv+OB05n6PMuJek5fIEtczm2PsjLWzpVQSea&#10;wqxg68mp14NTi0MXsAAJ/eexPiH/CNvu+ExjistYxuX0hjhw2RMYDliH9bow/g4LO2dn93/EXks3&#10;W1XrEGGv22/Ya/IUshgRERERERERERGRhXDYd613XK7xiYiIiIiIyE1aQxg8wsI1G+brPhlawbiu&#10;4L/NOP42b4FvtL8vH7Dw2KHmsQI7G3yDhbnbxnMcvi7cnZfjeeZlt3LH+EB4XI73XUdttyAJXUBP&#10;58vFXKHKrPyZ1jwWnd2OYXFofj0jbJ4sxhY2k5/O/s7LW4F1ui6ountnF6rp6IC9D0nD48/Ycr8U&#10;Kf27YF+7vq/HHv8TCzbYPOA6hkuxA9N5z1rOOc/p1cnwu5LB1B6wZbeuk/kjr5efDFu3Dg28XxuH&#10;Ln8qIiIiIiIiIiIicu4ZuzJuiOPeIiIiIiIiN2HJYXCHBWq2Ycu4iDFdwTd0B832I8bfpsDCTl2B&#10;6mcsVJc1PH4ob1vgPa+DnDnWkfSJ9v/jeABhe3KfozsQ/q1lnFAFCHWAotvX0AWUIl7OB3suH0yG&#10;Kihd5xvNnaBjlnvJvPjs7zuWVeuxU3GdpLyllymltyR0AYEl9HsNCvxP8njEulu3SbH5J+1RQ5vP&#10;DOv2XhA2SPxUTvs84J1Qv/zsy58KhFcSdGURERERERERERERkVPb8qe+bxUREREREZnB/4UuoMEG&#10;+M5tBMFzxnXt9umi+vuI8XfJ6P7Q7vDrjrrHglM/AD+Xtx+AN1TdSrvc8boLucNCWdua4TP8Djps&#10;G55/S/4TuoAeTpeLgvm6go+RtTyWXKiGvhyvO/inF6+iXUr7pQaXFFjNQhewMH27gvucSOWw9f+u&#10;ZZgU2/a8Zbr5+YHhy/FbxnclH2uPBePPNV2JZI9tS4t5ylmlmO6T5URERERERERERERuyZZlfU8j&#10;IiIiIiJyNZYYBt9i3TRd2DIuomBc98+Y18HMcynzh8oOdAeqY+x99ZUxPCh5V/Nchx1c2NQMv8cv&#10;EP7MbQfCI49h/k34ZTfi5fs0pvP+nNq6qP90sSr6ic/+zgLU4OMjze95RHeH6Espau6LL1zDUiT0&#10;C0/nWOC6jcPCuE3jLbATRaYMgYNtZ/oG24/qtl+hPPD6ddnQvC3YU38VjlsW02/fR0RERERERERE&#10;ROTabVEgXEREREREZHJLC4MnhPvwl2GhpyluPvZY5+tsSLGl9x7DfBox/j72tHfjBXt/H+cuhPaQ&#10;fdzwnD1+3aMfW8Zx7ZzHMDusq39T8P4STkOYOeM6788pa3ksvlANfSVnf6cBavCR035FhA+EPWkh&#10;wpaVbzWPuUsWsiB9w9N1XavPfaF5WcqwbfBTz+l2iRi+H7Onezt6aXXbxU3L8Bn2ut4Rvrv5UiQs&#10;5wQUERERERERERERkSXYokC4iIiIiIjIpP4VuoAzv414bkYV/s2A/5a/57wMJBVcT9fKjccwh5lr&#10;OHXsrr1tGWYH/Mn8gbccq6dPR84nrCPztmUYhwUMf+b2gm6x53AOew232PJ2wIK52dQF1Yh4+f61&#10;dYgOLWt5LMJex+ICdfRx3rH8zyBV+HnCtimu5jGHhY99TgCZisPW2b/Svu5285eyOAn9uoIX+J18&#10;FDc8tsfe+6LHNH0NvbJJit8VKi4tw16v7cl9v9Idot+Xt6QcPmG5J7lcwgfs9SjCliEiIiIiIiIi&#10;IiKyGNvy5xKPjYuIiIiIiKzOksLgEf6dhFOs43XK7QVyj2LsNWuTcvng0R1WW9wyzDMWMMtmruWA&#10;BdZ2PZ7jE2h3WODvLQp2dXFUwfAce08+Md97f3pCScryuuyeS2kOwcYsr/N2cvZ3FqAGXwUW+G3q&#10;LLHDTlLIZ6zB4RcAPxVz2ZN4lqBv94+2ru9Hvzbcv2e+A8tDrxyRYVezWKpPvNwmJj2em9K8Hot5&#10;HZyvu++Xmuf2qeG0llMFL09o+TfVvlU0YPxtHLYO2E88XhEREREREREREZE12wJf0bFTERERERGR&#10;0ZYUBt94DFNgIa7DgPEnHsPkrCdcnngM83XuIhq8Bf7uGOYL8Ib5w9QfsXkr6vEcn0B4jP0PtxQI&#10;v8PC1vHA50dYAHfHPMFwx+uu4EuX0bwsJywrDB7xOqSZXbyKfva0z7PP2DI8JUf/ADhU3a7305az&#10;eA/0Wz8XdHelhvr3fM98QfAN/U48OiqwmorpSplcitXnTu5LGL9+yhqmNVTCy6vEjOGouppvmKZj&#10;/6/c3vItIiIiIiIiIiIi0uUZ+94wDVuGiIiIiIjIui0pDN7UxfOowEJ7WcswERbeibBOkhH9uzvm&#10;WED1oefzLq2uU+a5dO4iGhRY4GnbMozjMmHqAgvafen5PN9A+CO3c/myfXmLsIDthuHdUyOmD4bv&#10;qAJ7B9Zx0OjPlsd+ulgVfuKzv9MANQxxT/PynzBNqNUxLAAO1bx/GFnDGsXAh57Pucdvm/HHye8Z&#10;816RwNG/u/nRO5Z/UgW8PnElClJFO4ddtaNLBvwXm4+y8r70bJgCWyYP2DZ+C7xnWEfyo82I54qI&#10;iIiIiIiIiIhcs89cpomYiIiIiIjI1VpSGDzpePye+sDUBgvgJUwTToqowmkPE4xvLrHHMOnMNbT5&#10;SHuQGi4Xpk6xQNcG+HeP5/kEwo+PXTIQnpQ/c8J0ss+x5fEeew/fM20wPMWCnIce43BYQP3ofmAt&#10;l5a1PBZfqAZf8dnfWYAahkjLW9Lw+DN2gLGvCJvvf2FYAPw4jxcDpn0NHH7B3VMp/p2Vn/DrID6F&#10;zwzrHH3Hek6q+Mqyw+Axtiw7j2GThvsLbL2WAX+VP9PysX15S7D9lrhvgaWY9aw7RURERERERERE&#10;RC7FYcfap76aq4iIiIiIyM34v9AFlOKOxwteB8C2wN/YB8Mt0weTfDpvh+Lo/n+z2atol2OB8C5b&#10;/ANcYxzDwXHP593RHSzeMrwrbB87bJ7/Ut6+A/8A37DlYMflA8QZ9vq8AX7Gwpf5iPFF2Ov5Gftf&#10;n/EL2u6o5qGPI2u4pKzlsYj5l4s+zteJbV3Nl6btZI0Im398HIf9hi1/j/gHwQ9lHT9i3aD3LDcI&#10;vqVazzwzT/C373gL7HVbmh3DukXv8Q+2S7cPjF9fOuy93GHL9heqbewxAJ5i2zqf/ZumaYiIiIiI&#10;iIiIiIjIawn+39eIiIiIiIjImaWEwV3H44ezvyPmDxD/PuO4x4o9hslnrsHHE351bLHQVTRfKeQM&#10;D9490d35e8t8gXCHhaMfqZ/nYyyQ+oiF1o4nSey4bPfWjGmD4Y6XwfDjiR+uZrhjV/CCy3UDnkra&#10;8lh8oRp8xGd/ZwFqGCqnfflvC5LG2FUiTgPgsed0D6wnAO6w//N4EkZS3rbY+nlKvid5nHrH8l47&#10;R3UlkT5SLns1iVsQzzzuHbYOeCjve8C2cyIiIiIiIiIiIiIynQ8s78qUIiIiIiIiq7CUMHjc8fgf&#10;Z39v5ynjf+54HUBfkshjmCV07S3w7+QaY0Gr3Uy1wPBOnmAhTp9A+DemPUkhwoKYmx7PcVTh8O+8&#10;7Gp6KRlVMPxN+Xs2YnwO+5+eqbqj76g6NbtyuI8sLzDaJWt5LLlQDV0iXs/X2cWrGOee5nnD8TLU&#10;G/Ny+fnAdQbAwf6v43LVFIqPmO5klx39t+F3tJ80EcqQk9IyltnhfO0OF5rO6XoiY9x+hYiIiIiI&#10;iIiIiIi85LjM1ZhFRERERESuzlLC4K7j8ewCNYCFzd4yvIP0pUQew+Qz1+Arw78DqsMCmF+YJgS7&#10;5eUBgxz4OmJ8e2z+KFqGibH63YjpnI7rG+ND3DFVV9NjZ+PNyHH2kWPdun9mmmA42PxxDOsew3nH&#10;6axN24kbP12sinbx2d9pgBrGKmi/4sOOKhR9PDEl8hz3gXUFwMHWAV+w/3XrMfyW8eu2Lbbc9rFn&#10;mdvkDf3XowU2nxTTlnIRS1kXNbnnMt3jz8e/7/n8dJIqRERERERERERERK5XwmW/xxQREREREbkK&#10;/wpdgKd8gnEUWAA1B/4qf56O9/zvtctDF3BijwXJdp7DJ+Utx8KbB/z/nxh4jx0kiMr7Pp48/8lz&#10;PE1SLBDeFoqMsZDyW4aHnqOOaQwVYe/DDlsmDthrnE08nSY59h48lbVsgF+ZJvx/P8E4QshaHksu&#10;VEOXX87+zkIUMYEHbP0QNTy+9RxPgS07X8ufxYiaLslhy9zQyywmwGds3dbXI/2v/LDH/2SiS4oY&#10;1pnkHetddlzoAjwcsG10XPNYDPwHm4frHvd1vp3JsffUZ5z5iOmKiIiIiIiIiIiI3JJH7HhvEbYM&#10;ERERERGR9VhLGPxcStUN2FdGFSxeu6V36Kxzj4XJtj2eE2Ef9h+pAlfHLspp+TMpf/5U/u5qxvOB&#10;KlBY9Jh+kwzrcP2F5gCYKx+/p3/nUIcFLl3/0npPZ1vecmzZ+ESYYLijCoZvBowrZb3LdtbymMOW&#10;g/wCdbSJz/5u62a+dB8ZFuQtsHnsD9Y3r0XYcv4b49crCfb69QlpP9Nv3Q/LDYI7hq2f77iurtBZ&#10;6AIaFNS/zqf3bbB50vUc9x312/PC8/l5z+mJiIiIiIiIiIiI3KoIazDzELQKERERERGRFfm/0AWU&#10;sp7DpwOek2ABru/Yh0fX8/lL4kIXMNAdFsQcIqLqaPsBC1p/Ofl7Q/PrsmX6DssF1h330DKMwwJn&#10;jz3H/cy4zqVDRNhy8Y1qGYkuOP0CC9m9A37E5pUD/iG7tXYFP0pbHosvVEOb5OzvLEANU9njH8rN&#10;sZMV3vJyvlyLCFuffMfWk26i8W7xW69F2Dpl23P8e5YbBG87CajJnv4nBS1NdPZ3EaCGsSJsP7Bv&#10;mD8Ffmb8e5iPfL6IiIiIiIiIiIjILZmiwY2IiIiIiMjNWEoYvOh4PKq5745hwZoIC7F9x84mrhu3&#10;zOcBe++KC0/3M9OHagssvPzUMdwOC0RGHuPc0K8zdl5O/x0WWD3ePjI8sBtRLSNfsCCnGziuIQpe&#10;BsPflX8XDcPvWXc4Gdrrjy9UQ5/pZxeuYWptJ6Vk5eM/Y1cAuGd9HZ0TbNn9Tv8gtq8d7euqDbbe&#10;i3uO94nrCoKnLPP/6SsKXcAIEdVJEZsez0ux9+4t06zz/ppgHCIiIiIiIiIiIiK3wmHfRYiIiIiI&#10;iIiHpYTB047H45r7MsZ1anRYp9TvWEgoGjge6W/PdOEqXw4L8j1QvdcR03QMv6c74B7T3SHXYfOi&#10;j6Kc5jGsmpX3J1T/031523uOs05S1vR3+XMzYlxDHbD/9RgMf6I6EaRgeLf5Jfmz5bFfLlZFvfjs&#10;7zRADVNLqZaLgmoee4NtVx5YZ+B9i61nvjBs3VbQ7ySrum1nxLDuy2DvwZAu/5sBz+kjZlgQHNZ/&#10;1YI1i6hC4Nsez0upTqzaT1yTiIiIiIiIiIiIiPhTd3ARERERERFPSwmDQ3vwrikMWVAF+PYjpr2l&#10;CoXHI8Yj/jIsdHnP5bqEO6oTAP6h6nz9z8mtK7DdZI8Fx/KO6T/THJL80HD/uYIqpBZTdQD+Uo7j&#10;ePuCdfjeMk2wdYvV/r0cbzTBOPs6YPPMGywc3vWar0Xa8lh8oRqa/HT2dxaiiBmczkfH7vN5wHqG&#10;clhnjDHbsJTqhIs35S3znPbzye8P2Dp003P6BeOCt78xLHzuY8fwIHjOdSwvUc19+YVr6MNh8+KY&#10;EHg6bUkiIiIiIiIiIiIiMoBjviugioiIiIiIXJUlhcHTlsc2Hc/NmS4UPqar6qV8DV3AhJ6w9+0j&#10;lwuFt4mxcOM3+of/MizgfugYbsPrkFqE/6XOjl3Vt/jPq/HJ7wXjXuuIKnx6DM+7EeMbquA6gpZg&#10;67Ci4TFH2CsXxGd/t3UxX5OCZQdauziqwOuQkzMyqkD8eRA7xwLyhcd4EqqTRHxPaDmv42fGhW9j&#10;qvXqZsR4zsd5PKHGDRzHNVy1ANYVBn+gmhd9pSgELiIiIiIiIiIiIrJUv4UuQEREREREZA3+FbqA&#10;E59oDsNGWOB03zGOHAuFf8SCQNuBtSTlLS3HlQ4cT0hR6AJ6KLAA1xP2nr0nfDfkGAs4/ky/4HSB&#10;hSgfaA+jOSx0/h6bZ32Dax+pguDPrUO2T/uALS9bxgW547KOx3Kcn1jn8rIEGc3B/phw4cvk7O80&#10;QA1SibD1xYb+y25OtZxmHsPe47ee2fSs42jPNFeHcCc/P2Pz6O90n5hTJ8YOLG9H1pQz7uQ06WeL&#10;LRdRj+ekrHcfT0RERERERERERPrJWEZTKl8xYRoxLVGEfQ9xCFpFs7ehCxAREREREYFlhcEzLDwV&#10;NTz+U49x5VSh8EeGB9US1hsKj0IXMECBBcKfsIMcCfAr4Q54RFgQ8t2A5z5g88tn2mtPsC6mhcc4&#10;83K8W4YHwY825TTvsf/zPePmGYfVtcXq/B0LQhYjxnlrvtIcBv+VMK9lfPZ3wXI7Al+7iOEnOe2B&#10;P+h/oHR/Mt0pFdi6Zz/BuJKG+xJsXk2x/z2jft51vN7eTOF+ovEsQRy6gBYJNn8mPZ6TEmaf7t8X&#10;np6IiIiIiIiIiIhU7lnX97xHUXmLse/KE9b5HfBY71luGFxERERERGQRlhQGh/YweDxwfO8YFhY6&#10;lbDeUPhaZeXtqfw7Km8J0wcT22ywjvVPrUPVS4E3WCA86RjWeYzvI1Un7im4clx7rAP6hv6dVetE&#10;2EkYp93CDyPHeQuylse2jO9UPIUsdAE3KME6VW96Pi+j6o5djJj+A3aAue/0m2TYdjmfaHyu5bGI&#10;18tOTrWvEU1Uw7knrmud587+zgLUcC6i/8l+KWH34eJA0xUREREREREREZH1yqkanxxF2HcH7xn+&#10;3ffabLD/Ow9ahYiIiIiIyIL9X+gCLiTFLtH0lnEhoAT4Ut6SkTVJPzn23j1w+Q/6jwwPcRXYfDe2&#10;S2yBhbYfR46nzhabpzMsvH7HdGG/DRaG/469d9FE471GWegCPHwNXcANSai2NxvP5xRUJ3f8zHTd&#10;+adaJ3zE6sonGNdR3HP4iHk7p+y5rq7g8LqjdRGiiJLDtiXf8V8ucqbZB2wbvw83w7RFRERERERE&#10;RETk9uTYsei32Pd6H7mNK/VuQhcgIiIiIiKyZLcSBj9KsQ/GY7uSJlQhvXhkTdLfxwDTfGZckOsJ&#10;C0FmA59/oOpQP4eYan7eY7VOGZyLsK7j37Fw+Gai8V6TnOUfrMtCF3ADEvqfdJRhge2pT+Y42jIu&#10;PJ1h65SH8aW88p8ZxjnUHnv9r00cuoDSFviG/9VBcqrlIp2lIvOX53DxjDWIiIiIiIiIiIjIbcqx&#10;Y+/HUPg1ex+6ABERERERkSW7tTD40YEqNJePGE+CBZOeUcfjS9pz+VBqzPiu3BkWiHwa8NyvwG8j&#10;p9/FYfPztvw7ZZ5uqhvULbxJFrqADlnoAq7Yln4h8IJ5uoCfisp6Hhl+MsyxG3g2SUWvRTONt48C&#10;6wZ+jUHwOtmFpxdj86HvvlaBzXdvsOViSZLQBYiIiIiIiIiIiMhVKqhC4WnIQmYUs4zvBERERERE&#10;RBbpX6ELOOMuPL09FgzfYUHbodPflrc9FggrRlU1jV9CFzCzOyy4fElbLJS9Hzmee+AP+p1EEHG5&#10;btrP5c99+TMtbxHWkXU70XSO4/uALYefyp+37CM2jy1VHrqAK7TFloHIc/gcm08OzLut2WF1uYHP&#10;T7F1XTZJNc3imcffZY+9H3nYMmYVn/393wtN12Hz4K7Hc564/CVRsx7DJlzvFzEiIiIiIiIiIiIS&#10;Xo41eXrA/yqLa7JhWNMtERERERGRq7e0MHjc8lg20zQL7APxE/1DR+e22IfQ38vxFSPGJe0yLBD+&#10;3DHc1B7LaWcjx5Ni3XIf8QtXX/qAzTN2wCg9uS/HXvOPTBsKB1tuNuU0PmEBy3zC8a9FioKCt2JL&#10;vxD4Hls20lmqqUTY8p8MfH6BhcD3k1TTzV1oOnVSbqMbuAswzQ02H/pOO2X81V6GKnoM+9NcRYiI&#10;iIiIiIiIiIiceMC+y+xznHUNfkFhcBERERERkVr/F7qAE0nH43/NPP0CC7C9YVyIzWEBv+9MG5aV&#10;1/ZcLnB45IAvTNOlu8DCa+9Y5okDn6k/QSPH6v4RW2byCacZUS0/n7lcN3SRS9li87fPlQEK7OSL&#10;N9gyl85XFg47OPyd4UHwJ8ZvQ/tILjSdWxbV3JfOPL0v2PrfeQyfY11u3hLuBKK0x7DxTDWIiIiI&#10;iIiIiIiInDtgx06LsGVMahO6ABERERERkaVaUxg8vUANUAVd346cpsPCfmOCddLtjjCB8M/4h9W6&#10;HLAA5WGCcU3J0f4/FlThz5+x96GYcPqbcvrfsY79TXWIrMEW/xB4TnXCxQPzhlw3VNuqoVcgSLF1&#10;wD2XO6jsgN8uNK1bFl1wWg/47zMVVCfwpXMV1EPuOVzEZV9TERERERERERERuW0Z9p33NUlCFyAi&#10;IiIiIrJESwqD/9LyWIF9WL2kFPtw/I5xQbwI63L5BQWA5nJX3ooLT3eDBdc2E4yrwOa1S4YpfUTY&#10;vNslowqv3jFtsD0CHoG/sdBqMuG4Rea2xT8EnmLbnTHdtSNsGdlg4dq62zO2XP+DnXCxZdjJFjm2&#10;3nrLZbfRO6Zb946RB57+JUQ19+UTTyMBvuF/MsIeW0aeJq5jjKzHsMlMNYiIiIiIiIiIiIjUybDv&#10;7q5FEroAERERERGRJVpSGDxpeexwoRqapv0G+Mi4kG6ChdceuUyH4+gC01iSPdaZNr3wdB0Wpnxm&#10;mvf1Cfs/sgnGNZUY+/987bGA6Bss3J5PWMsWC7F+Z3iAVeQSEvxD4Htseel7RQqHBaIfqcLd38vf&#10;P2Ph2rrblnEHSwtsm3jpKxokWGj4UtvRLl9DF3ABUc19+UTjdlTzbuwxfIYtIyFO/uryZ49h205+&#10;FBEREREREREREZnDnmU12BhDx1hFRERERERqLCUMvul4/I9LFNHhgWk6Ue6wsN5u5Hi6RDOPf4ly&#10;LCj2FjuoUfR8ft/hT22xkGIyYhxHORYI/zjBuKayxZaBPnJseXmD/T97pgvwRVjI9hi2jScar8hY&#10;CX5XgyioAtV3+AdsHbY8fsa65X/GtidJzzqHOtb8cKHpQf/Q8KUcQhdwAf+ZabwJts3ceQxbYCcW&#10;hTjhy1faY9hkphpERERERERERERE2tyzrGZUQyWhCxAREREREVmipYTB287gLVhO4KrAPii/YVwg&#10;yWHBtqHh4WzEtG9BioUrf8SC4R/LW4rNSx+x9/EYHP+hvL1lXFg5wsKKU3WtfWBZXcKPHYWHyKje&#10;kzumW6YdVRD/C8PrExkroQqBJy3DFbwMVOee4494eQLEpn+Jo+ypai4uON0tlzmBqq89y+tOPYfo&#10;7O905PgcdgJD18kSRwemORFvblmPYSNu84Q9ERERERERERERCe8udAETiUMXICIiIiIisjRLCYNv&#10;Wh47jBjvA/MEbnIsOPwO/yBfnRgLRD3TLzxcjJjmrUmx+eCB6j17wIJlKS+DbVk5TD5ymjum6xKe&#10;YYHwpwnGNYUpunDvsffhDRbKz0eO7yjB6vub+ZZ9kXMxfiHwnOqEiAf81+NbLDz7vfzd9a5wnAJb&#10;B/XpXj6FmGHbx0sosHXXLYgmHNcGm483HsPmVNvsYsIa5lLQb/nYzFKFiIiIiIiIiIiISLuMZV2Z&#10;eKg4dAEiIiIiIiJLs4QweEx72OiPEeP+hXk7ih6wQOtHxoWVtiyz8+ktypimG3fEtF3Cj53M8wnG&#10;NdYXpjnIkmMh9zdUgfdigvE6rIv5dyxE6yYYp8i5CAsqd534kWNB6jfYiRC+HrATG0J0AT/KsLqz&#10;C07TMe7KGZewloDyFKKzv7MB43DYuth3ffyEbRPSAdMKKe0x7Pu5ihARERERERERERHp8MT6j3H/&#10;FLoAERERERGRpflX6AJoD8QUjOsMnpc/H7EPhffM8+H2Afvg/IgFu4dw5fPfY3Wmo6uSoQoseD1F&#10;6HmHBTnvGP+eplhA7gNhTxxwWED1LdMtT1l5u8der/dME4DdYGHGKWuV2+bwW9fn2IlC+57jj7HQ&#10;bNTzeVM7YOut4oLT3GCvbXTBafY1xbp8LeKa+/7bcxwb/Lu7Z9jrm/WcxlL82WPYGJvP8zkKEZGb&#10;5+j3GSadpQqR25WUPx2vl8V/19wH8PXs74xqPzydoCaRqcX4n3ifoeMxIiJHyYDnFKz3WImILFcB&#10;/I5937hWcegCRBokDb8f/dLwvBz4q+b+9GyYvHdFci0i/L9DzdG8IrfBYctFFrSK9Ugafj/6ifpj&#10;fjnaRkm7iGE5n3TSKgRYRhh80/LYYeS474BPVMG9hPmCXMXZ9OKB44mxEPIT4zuOJ2jBGapgukB4&#10;xHTvaYEFpv/AAnbRmMJGiLHA6tsZxn0obw5bbt8z7j2IsddfgXAZw2EnYfxG+5feOcNC4GDz+/OA&#10;503tCVvPXEqE/d/JBafZV8a6g8pDuJr78h7P7XOC3EfsxLo1S3sOv8GWNRERX47qZJII+A/VZ4Fk&#10;wumk5c8cO7hXYNu/HB3IEzmKqZbH4wHyZMT4fJ6bUS2P/z35Ox0xXZFzMS/n52NIIWK640851fbk&#10;eCJEhuZnEVmPpPwZUa0bz0/4On1sDmn5s8BOTi94ua8gIuLjie7vO5YsDl2A3LSEanv/C/2bM/TR&#10;dNJGhm37C7Q/sHZReYuxeel4rMkx3XyVU30Wz7BjS8f7MpShkPWIsHXwL1THaFPmyS2tVcLLbdTx&#10;vjn4bqOg+hybng8sixFTfTZITu4/PZHNMe9+eEa1TdKx44F++Oeff0JOPwa+tTz+jvGBcLCZ9MvJ&#10;35cIHe2wFZ8bMY4CC+Ttz+5PePn/NHmLFoaxHOM6vp/Lme6EBEf4LuF77P+ZW4yFwrcMX6YO2DpF&#10;pK8d3evznOEhcJguCJ5jO0N/Uh/a+kD7zv49lwuoOqrXdqkO2Mk3+7BlBPHA6/fGZ78iwf9kpYzr&#10;Ctn/Tb8OiT/PVomIrF1EdSDzeFDThSrmTIbtX/yJbRMy9GWBXDfHyy8YknClNCqols2/Tn7PPJ+f&#10;4HeMaQmu4STCpUiwefonqm3OEhTYvPuVaj7OQhVzBR5Y9mfuUynr+vL2C8vcJtTRutNfRH0Q53j/&#10;WmRon10uY03rQtB3pnUeCfsd41g/hC5AbkKMreuW9tmpS8HrYwUFWg+GFlPNTxHL2Y4WVJ+//0Sf&#10;xWU5Iqpjswn1n8tS1nU8YUoRr8Pxa1CgbdSlOV42nDqe1H68fy3y8vaValuVhypmqUKHwds+ZObA&#10;m4mm47CAzvn45+oSfjrdKcK6KVZrXv6doDD4pT0zXSAcpukSfpQQtkv4HZcNSm6wYPhmwHP3XCa8&#10;Ltdhg22nopZhcsaFwGF8EDzHLul4wG9H5zvN/9OlthsJYddbTQrsdfxa/izClRJc3T7aG9rnsT5f&#10;Hlzjl9F99xW6Xk8RuR0O2+9oO6C5ZBm2//C1/FmEK0VkEjG2LI69StUSZFRhsOPv2dkwCQqD34KY&#10;l9uaNSl4uZ3JwpWyOg8oDD6XNQUgte58yVF9Se6w9WLE+vbB+8rQPrtMb03rQtB3pnUi7PuCtdJ7&#10;KnNwVJ+dNiynQcOUcqog1fH3NFQxVy7mZZDVhStlkJRq/zENWYjclAT4laqRQZeUdR1PGMPx8vWJ&#10;wpUym5zqGPYxKJ6GKmaFEqpjHFNc1XQNcmw++QObV/JwpSzDvwJPf9vy2GHC6dQd9I6wAxUpdkA0&#10;nXB6RwXWZfUTFhCKB44nwTqo/44O3IZyh72fu4nGt8M+QE5xQkKKdRfdEeaSbs9c9kPiobw5bB3S&#10;5wv6bflTgXBp47D5etMyTM74EDjYtuhx4HNThm2/PhHuy+AI+383gaZ/LqM6yz1FoYJTcc19ecuw&#10;vvs5GdfVDfzUV/qFwX/D9hNF5DZFVCc5xiELmUBc3nbl3xm2v5Fynet7uU4Rtm3ecF0H0WOqEPCp&#10;lGo/2F2uHLmwDfbl0IZ1v88O+x825d8F1VWcUhRoFJFmCbYd/A8vA+C3KOblPvsBW48e0HpU5Jbl&#10;2OeCOGgVw7nQBZS2rOdzZIoCVXUcLz8/XbuI+q7UOa87Q+eXKemqbKhOJohCFjKBpLx9oDpRW/uQ&#10;zSKmbTA5p5RlbQ82XMcxrDk4tI0CdYQ+F1Nd2exWTnJvElF95wrVCQSfuNHvKEN2Bt8An1sen6pb&#10;YoJfh6MnpuvU3GSH7Si5EePIsBnWJzyoM6Knt2VcB986T0w37zmm6UbfV4HNb9mFp3sUY0GaLX7L&#10;1z32uouci7FtU9QyzEds/ikmmN6Q7ik5404keaA5DD7nZRUfCHPCCth7tQf+iy4z5OtvXr5XOfVX&#10;bNnhv29z7d3IHK+vRNOmAH6cpRIRWSqHfQ7+jfV+0dpXjn1+3XPbB+ZkubbYZ8kkbBni6dr3J6cQ&#10;U53Y4EIWckF7qi+j5aUH1Bl8Lmvqhnsr686kvP1E9YWo+Dlg++yHsGXICq1pXQj6zrTJjuENa0Jb&#10;yjZuTcvCUl6zpUiovl+WegX2vdoxfJeiEHCdiOtsMtDmgILh5xJ09b0+NkwTAE9Z1/EEXwm2jdpw&#10;O8f4hkiptlMp17k+isvbT1RXnBA/GdV3lEXIQi4pZGfw9y2PpUz3RbHvB9gdtsC8m3Da556wGeyR&#10;4R8qYvwPZEYDpyHN9uXPR6bb4O6Yrkt4gQWd/8ACra7n8/OyhmOX3Bi/8Lsrh3tLmBVoVt7usdfy&#10;mfb//ZEqHCpytKN9m5Fiy2k+0fQS+u+oPTH/iUtTS7BlMgo0/Yx5t+3XyPF6HZrXDNPVQf/0uVNs&#10;45auoF8nHYftD+5nqEVEliXGvgzYhi0jiAgLoX2gOhN/H64cEcC2wTvsuFQUshCRiThsv/wDtzlP&#10;b8tbgW1jfkef/0SuXUzV/er4uwy3KW85tr/+xLqOPYrIOAfWGwYXGWrL7X5+6svx+vvMDDvOdwyI&#10;55csaGG23G6TgU15e8S2Jb9zox1YpZeY22ti0NeW22ooNFZS3nbl3xkvM2/5pQsaKeLl8Y4kXClX&#10;IS5vj9hx44+sb57o7f8CTTeiPTz0aaLp7GhfQWZYeDQv/46Bb8y7MBVYIOoSXZSjmcd/q/ZMH3qO&#10;sLMEHyYaX0r/Gt+UtzvsgG9Gv/81pr3b/6Uc8Kv5mdsM5MhrDpsf2g54fsTmq3zC6f7WY9i8nP49&#10;6/kyxmGv6xfCbY+egJ+5gR26icU19+UnvyfAd/yC4HvsPUhHVbQeffdh206OFJH1S7Dt4De03wnV&#10;CWLfsc89LmAtcpscNu99R1/6ynVwVPN0yBNwl8Jhx4K/Y8enkoC1iMi0Emx99wW7Itc3qmO7caCa&#10;rlGE7SNpf13ktuSs9/j5T6ELkNXZos9PU4ixz16fsdfzuO9wKxzVZ89n9NnTYcvWN2x/fROwFlkm&#10;R7XMHL8rccGqWa4t1XolDlrJusXY/Hb8Lmrp26iY1/V+pmpoLNPZciP7gaHC4NuWxwqm6RQW0X4Z&#10;zAMWTnoqfx47rTpsJ2Xu8Fp6Nl1Zl4x5Av0fsB2geIJxZUwTWk+xrro+Evw6ic8tw+9/f0Q7UrfO&#10;Yev7bcPjObaufphhuhvPYfdMG6ZtOkCaTTR+qD7QbSccZx8FVXhe+otr7vur/PmILTOuYxwFtu24&#10;Y/r9nMhj+qEceg6fcOUfNkRuVEL1mTIJWskyRShkIpe3owqBu6CViIzneHligwtYy1Jt0LZYZM0S&#10;qvD3P+XPD+X9LlBNt8RR7a9vg1YiIpeShi5gIBe6AFmNLTcS/gkkwjqY3oIHbF56RPNSnYTqJIFt&#10;0EpkCRJsfvgbLTNttmgbNaeIZW2jYqoTqo4nuz9i80EUqKZbs6Va5lzQSmYSIgzuaO+G+vtE02l7&#10;0wosnHT69wMvw6MJl+ng9sBtdcy8JhnzBMJjbN57mGBcGf2C3E1SXi4zbbYsY+c+ozsQ7rAvE+LZ&#10;q5ElirGNfNzweIatn7MZpr3xHG7P9GHaqOH+KaaRUO2wugnGN8QBu8pBGmj61+A/NfcV2Hu783h+&#10;ii07h6kKOvMN/87kl5bTf53RdvKiiKxLhIJnfThehsJF5pAQfv9UZEo7FALvI6HaNsdBKxGRNjG2&#10;fqsLf0s4DvuebarmNSKyXH+GLkBkJjG2X6GA3fyK0AXMbIs+i/cRUV09OglaiVyaozp2pU7x7WK0&#10;jboFEbYNeeZl+HuDtiehbVlu5mSUEGHwDe0z9H6Caexo36loCtZlWHj0yFFdbnBOeTndd1z/jvK1&#10;KbDA236GcU/VJTzFr76us6H2nuOB5VwSKaM7xO7Ql4K3KKa9u/EeW7aLmabvc/nCA/4nYfQRN9yf&#10;jRino+oY3TT+uRVYJ3BtS8eLa+7zvZLCR2yfJp+unFdybJ77zDLP2PzUc/gNy/sfRKQfR9UVJglZ&#10;yEo5qlD4Jmglck0c4fdPRaaUoBMbxkjQ6yeyZMflMwlch9SL8W8QICLrlIUuYKA4dAGyWA7bt/iG&#10;9i8u5VpPKolQWHOMBHv9PqPX79pF2HpXnfP9PKBt1K14pMqduqCVSB2HbaM+c0XvT4gweFv3wz3j&#10;w0MJtjA1eaK9U2WGBZlOXSrYesC6mT5dYFoyrTsshDi1mGm6hJ/P003T6nKPf8hyKTv1B/wC4UsM&#10;FMo8YrqD4HOEsE8lHY8XM9UQtzz218BxbrEPdruBz59ChgWQnwLWcE3iAc/JsffgYcpCGvxx8vuW&#10;5X1YPvQc3rGMK2qIyDAJth5Sl//xIq7woIsEEWP7+7uwZYhMwqETG6a0QycfiYgM9Yj21UWuVRq6&#10;gIFc6AJkkWJ0TECm8YCaf0xlg04uvFYJlrM5ZgVcwFrWIEbfJ4WQB5z2tZ4sdW02XNFV0S4dBt/S&#10;Hg79feT4HbahaZLjF4rd19zXNt4pFVjgdoqumr+hHapLemK+jrRju4TndHf1juneOSvwD707lnNw&#10;eE933THtAWG5DjHt7/Md8wfBY7qX5d+ZZ12StDyW9RiPo/oSPfSJFB+xLu5ZwBquiaP/+3nA3oN0&#10;2lJap3cqwpbrhwtNv0tO/0D4b9OXISIXcAznRYHruDYbFNST4bZc0UE7uXkx+rJ0Dg6dfCSyNHno&#10;AsTbBp2gJHKtitAFiExgh44JyHgRCmvOwaHj6dckwd7LL6jhla8t+iwVytCmiHJbImz7vw1bxniX&#10;DoO/b3ksZXyQa0f7jsMdfh9m85rhIi77hqdYl3Cf8HoTh3aoLu2ABfmzGcYdU3UJdwOe/0f3IF5n&#10;tu7xP0Afc7kTKbo84ReIVyD8esV0B8H3F6jD5+DBfqZp/9TyWOrx/ARbpv8m/CWeciyA/BCwhmsU&#10;9xz+nvlOhGqSUb8dGnvi1JQ+9Rw+4go+WIjckAiF8+bmsJBe6JPOZF2eWc7nT5Gxdti2JgpbxlXb&#10;sJzPDyK3Lg9dgPQSoxCDyDXKQhcgMtIz7VePF/GxRZ8T55Zgr/EmbBkyUEIVAk+CVrIux+PWLnAd&#10;ItLtmZXnNi4ZBk9o3xiMCT2D7ZC1Beye6NexMqu5ry3MPpcHxnfbTFBY4ZIyLBB+mGn8x7Dbpufz&#10;Dh7DxJ7j6tPFf8NyvpC/o/t1iLm9gwUxtp54OLtty/vdxSuaXswyguAbupfdnPm+BEsa7k9bnuOo&#10;Dn4s5ezeJ9QNfC6++zoF9h48zVZJu0PD/THL2Oc50H85VpcJkXVI0BcCl7RFJzdLN8dy9lNFxnIo&#10;xHBJEcv4/CAisjYOBcJFRGQZHFfSxVGCe0RhzUtxWCMQHftYjwSFwIdw6Li1yBqtOhB+yTB4W8Al&#10;ZVzYGdrDphnWubKPqOa+pOc4ppJh4eJ7hnfedKhL+CUVWKfUsSc5NImwHeS+72fa8fgvnuM59Jgm&#10;LOss2ju6A6RblhNgn8MGWx98A/6hCvl+OLs9l/f/DXwvnxNfvNrxItqD4HsuEwSP8Zuv8pmmv6N5&#10;fZHV3Bdj9X4vf8bTl9RbzvjtoTTz3alNsauXZDPW0uVrx+NL2OdRd3CR67NFV5EJIWY5nyVkeRz6&#10;EkKuh0NfEIVy/NJfRET8ORQIF7kmeegCBopCFyBBObQtkvEcNh/twpZxk3boePvSJSgEPpRDr5vI&#10;mq02EH6pMPiWebuC72jfyb/rOT5H84fHtunM7QkLXx1GjCNBZ8de0gMWXCxmGn+CBTUf8NtJ/oTN&#10;P1nL+HzkWNi98BweqhDHQ4/nzKHAr/Yt1/VF4Ab7f/7GTiTY0W99FlFdpvo4z62Bw/5f1/D4nv7b&#10;iCES/D/MZjNNv+3s6j/Kn47q5I3jtsLNUM8QT4y/UobUc/iHTp6Yd7vm6+BRQ0LYS83tBzxH3cFF&#10;lkshsbAcCkjKaw596SvXI8Y+a8dhy7hpW/QltIhIX47wJ+OLyDT+Cl3AQFHoAiQYh44JLEkeuoCB&#10;HAprhpagz+JLFKMQ+BgObaPEFKELkFFWGQi/VBh8zq7gUcf4P9I/WLdpecz1HNfUCizI+o7hO9UO&#10;m2HbApIynRQLMGYzTuMDfoG3PTbv/Az8QNVhd0+1HCae0zww7P/6QPgDxDn2v3fZEnbFHpfTf6Da&#10;2f4b6+Z9fjs+/lwOv6EKAB8D4FumWeYjqvdxivHNqa2jdUb/q0b0FVF1WHc9njOlGHv/mxTYMrG0&#10;LuBHOeoGPqcYvw/yBbb9mHuZ6ePgMYzD5v8Q+zw5/QPhEeo+IbJEz2jZXALHSg+8yCwcOqAu1yNm&#10;HZ+vb0GC3gsRkb4c+q5JREQuy6FjAkuThy5gAIfmo6WICZ8fERNhx+C/oRD4UA6tW6SShS5ARlta&#10;fqrTJcLgW9o32mO7gj/TfJApY1j32vcDa7mkAxbEfRoxjg0W/NuMrka65Nj7NXZ+bxNRBd4iz+ek&#10;2Dx0h4Utf6DfyRk5w+bDBNuB3PV83pQy/DpCXzJw4sppfcYC3N/K6X/AXrOE5vXd8fFtOfxnqkta&#10;NT1nrKSsMZ5p/GM90Lx+K7D3v5hp2hFVuHrb87luwjpiur/IdlR1TjntKXxE3cDntMHvw2iGbSMO&#10;s1bT39fyZ073srzB5vNktmrqDdnuf2B5y6LILVP4eHn0nohDB9TlesQofLw0MXpPRC4tD12AjBbT&#10;flVCERGRqTh0TEDGc2g+WpoYyx1EYcu4WQ7LVgzJNkjFoXXLEmWhC5DVW9Wx4rnD4I72A0Ap4wJe&#10;W5pDPQXWwbKvTcs4l6bAOnSO6TrtCNcx8xYdLjCNDbaj/HCBaR3dY8tb0eM5Dls/hFxp7vHr2vrM&#10;vCdNJOU0/j6ZlptxelOKsPdwG7aMVxLarxpxzzw7fQ6br8d8UIonqiVmZTslJzJs2/aAuoHPZYff&#10;tj/DguDZrNUMcyh/OuAN3dtYhy0Tj1xuucjpv6/r0BeoIkuh0PFy6b25bY/ogLpch5j1fma7djF6&#10;b0Qu6a/QBcgktqjxkIiIzE8hOxnLofloqRzKLYWwxbINbdkK8bO6DsI3oghdgKyew5bvVZg7DL6j&#10;fUM9pkuyoz0o85H+HSUc3W+ezzgdVtvfXKbzcYaF5u4ZvhLboC7hl/DbhabjsJ21S3ZBPWBhvLTn&#10;8xLCznt3+IUc59hx22L/+xLD1H047PXZhS3jfxz2QbHJHr+TAPpO8wF7P3cTjCseOY6YdX5xXTD+&#10;JCdp57Dl1SdsvMeC4MV85YxSYNsch21L3uG3L7Tjslc1GLK/u2U9JyeKXKsH1r1/dgue0bryFj2g&#10;ZVOuQ8Q6P7PdkpgVHeQXEVmItiv5ioiIjKWQnYzlUBB86WJ0vORSEuy11j78NB5R3k7kmm1YyTI+&#10;Zxg8ov3MoT3juoJ3bZDaHmsavmunIscvDL4tbw5b4V8qcPSEBejSgc93WIBSG/v5bC48vQibrz9z&#10;mUvqFFhwsG/wzRG2Q71PV3PHdB8OE2y98MzyL3VUYOvrj1Tr7aJh2EeW8UVp2zosw8KiU3qgOlu2&#10;abp9bUY8d4vNX26KQi4oxbZhT2HLuGoR/ief7LGTZYrZqpnGH+XP9+XPJ/z2hSIudxWNlGH7Ztof&#10;Ewlni7pgrMVn9OXNLdmgZVOug0OdrtZiwzKOc4iIrIVDVzsTEZF5bNHJ4TKejiWuQ0x74zcZ7z32&#10;nXESuI5rsWE5jRNFZD6ryG/MGQbvOlA+pit4QndQ7gP+Z4w5/EKeB49xgQWR3lB1no2pAkc+9YyR&#10;Y2Fcn3Brky1WbzJFQfI/G8KtFDZcLvRGOZ2f6d+df8Nlu5kf5dgy08Vh64po4HQc9sFlilB5ShXS&#10;vseW+9Pbu/Kxj+Ww+cDpOGyd8B74ejL+omH4LWG/1N7QvH0omDbcumVcCDwv67mreeyXAeNz2LZ3&#10;jV9Up9h8lYct46ol+J+ctqd+vpxKxHQfiA/lzw3Vcphj85NPl/AP2OsSTVRPkyH7vRH6AlUkhJh1&#10;bktvlUOBylsRo2VTroe+fF6XLQqdiIj0sUXfLYms0X9CFzBQGroAuYgYHSuX8XSVwXVJ0HI/pyh0&#10;AVckQsetpVkRugCZlGMFDYvmCoNvad+R+si4YKLvijTBgno7mr8cjvEPR/3uOV2oQoeHk/uOgaOk&#10;x3iGOvAykN5XhAVWH9EX61P5NfD0HTYPXipsnTGsy68jzLyX4hfWc/QPnDiq4PCmT1EnDliw8Wfg&#10;ByzoeIcF75+oOs8eb4fysYdy2DfAj1hI/In+6+AIW/d+x9aXbYHwDWEu3+Ro3z7cY/PlWBvsdRja&#10;2T3H3rvjOnrP6/cj6TnOBNu+bAfUswQudAFXbof/Mtl0gsJUHrHlZ6pLZeVUy/X5+J7w6xIeY8vP&#10;boJ6mqQeddTZst7lWmSNHLa+lHWJ0MHWW7CKjgsiHh7Rl89rpMvRi4j0s/gvR0XklSh0ASItdExg&#10;+fLQBXTYou9a1mjHNN8lisxJ2yhpk4UuQCa3Y+GfneYIgzvaz9Aq6B8OPfWB5hf1Ha/Dz8d6ToNH&#10;jqqrlG83yKEB9k9nf0dYwOASG4QCC3SN6ba6wz8sL80cy/mAEWHz4GfmX0EVWAB3SKf6HZfvUP+A&#10;38Y4xmp7xupMeLk8J+XtAXut/2bYMn/AluEfsZNRMqp56aHhdqwnrhlfQRUqf0MV1i961BRh/8tn&#10;2k82iRnXRX2Itg7de4afHHOUMG7ZyXkZAj9VdyJC4jFOh23bLv1aTy0OXcCVctj86nvm/B3jl5M2&#10;x3Um2HonnWi8x/G8r3ksx69LuKNaltxEdZ0bGrJ/RMuIyKWow/R6bdBlGK/ZA9oWynXYoHXVmmk/&#10;QWQ+eegCZHIJOvlJRESm8YCOCaxBHrqAFjHqML1mQ5uziVzCDn3uEblFiz4B/od//vln6nF+pv3s&#10;rDFBo4TmTm0fsQ8DPjX0lWOhyWLAczdYPXUKXncPn4vDNkRjZsjT11j62dLdre6ABX4vuUNblNN8&#10;uMC0HPa/bQY895LzXoQFvd2FptckL39GI8dzwE5KOXQMtwV+Y/oDKgUWxMwmHu+5GHvf6mS0dzLv&#10;kmDrzmTg81NsHk47hvvOy/f7CQuw1nHYOv03ws+rU3mLLuk4pRj/7nUFdtJOOls1L/fhCqbd/4mp&#10;lv83NB90jPC7DGDBfPtnzww7OSxn+L6oiPh5YOEf3sXLz6jTwrWJad7Pl9uz5uNSDvvM58KWISPt&#10;mfdKSlN7YD37Nyl2XGAtvrCeL3zXsO5M0BV6rlHKupZr6W9N60LQ8ecuf7POfdUfQhfAupaFNewX&#10;nIqwz1GyfEtYFus4bBmNw5YhI6WsY78yQZ9rQkgJM39ELCNXJN1+JOx37JMHc2UR2nIpQU3dGXxD&#10;e9AzZVzHyaYz9lJefnBpCs8NUTCsq/FRXZfKI4cFxS/R0bXAXqMxX45/QF3Ch/rVY5g/sHn52K35&#10;Ehz2vn5n/gMVBbYs3dF/ebrUvBdjy+J+5un4iJhmvbDB7wSZPTbvvWXa/99xmQ/ZbWd0O6p17SMv&#10;O6lvqTrVJLysMy6fM/RAXoq9nr4Hmc+7g9dN02F1f6O9E/oaJaELuCJb/Je7gvm/CHG8DCDcM23Q&#10;OqPa0d60DJdj/2tdJ/5TDltnzHEVl64O5U0idABJZE4x6wlKSbuuE3BlffSeyrVQV+nrsEWXqBYR&#10;8ZWg75JE1sSFLmCAInQBMjsdE5CxPqD9kWuQoCutyfI8ss79p1tUhC5ArtI2dAFNpgyDO7p3yMeE&#10;tB+o31ErsIDpqXzEdM7HPaaj7Q6/LwgSLNi3GzidPjIs8PmRYSu8GAsj7aYq6AZE+M0Hh/JngS0r&#10;l+imfBRh7+tn5j8xYY/Ng2nP58XYcvLgOWxyctvyMgB8DAZ/wYLw/5S3b1zv/O27M5pigf0fsfVE&#10;3jJsXg5zHLaJY95AeEJ7kDg6GWaHffA/3p6p5oUv2DxwOj+0jbdJSr8Q+NGel693TPWexdh7+B2r&#10;OxpQ19L9ErqAK+Cwedo3xJxhZyxmcxWEbf/Ol6X9DNNJy59tJ+EdPeB3ctyW4euBJgXdYfQmMTr4&#10;LTIXLVvXI2ZdHa6k3Q59YSfXYYdOfr0m+rJPRMTfb6ELEBEvcegCBspCFyCz2qDPUTJOwnV+53+r&#10;rvX7cVmnBDULELl1iz3eMWUYvCt49JHhH8oczS9in67deY9pHhgXkIro7i53T9UB2mFfJlyq8/YD&#10;wwK5UNV6iY7m12DjMcyB1/NxShXcv5QN/oHrMXIsKDukQ+qxS/gxvPs3VXj3PNR9vD3zMgC8oQoH&#10;R0P/iZWJ6PeBt8DmgzdYODw9eSwt73tTDnMctu1SyY75AuFL6eSZMiwEfup0eU+p5vfjCUNu4HhD&#10;KXoMm7C+/29JYmwZ23oOf8Dm1WKGWiJsPdt0kpGbYZp/lD9j/NYzGX7/f0R1VYGpPDF8/3KLQqsi&#10;U3tgvV96Sr3fuJ19/GvmWM5+vsgYDs3L1yZC76mIiK8NOt4nsgZR6AJEakx5TF5uk75LuS4OrRdk&#10;OTQvSh9F6AJkFo6FdgefKgy+oz3wmlOFnoeO39Xc/5F+gbtPWPBnT/3CVlB1Le4TMq/TFY6/w16T&#10;e152p4ypwrhtz59CzvBALlQdzTdTFXSlfLqU/tHy2AN+HUyn4qgCqMnM03rC/rdDz+fFVGFuN105&#10;V29oMGaPrSt+Lm/H9WjTcEXDeBzTB8ITltEZ4CP9t0l19thr+GP5c8e6A2oH+m1fNrNUcf229Fu2&#10;nhi/n9PkM1UH+6/ldD7yct9rjg/Ih5Px+2x3Y2w75zzHv2PaE/bGXC1ni76gEZlKhMJc18ih9/Ua&#10;7NBnPbkO6iJ9nXZon1xExIdDx/tE1iAOXcBAeegCZDZbtL8t4zygeegabVhGLkBu25b17jtJGFno&#10;AmQ2v4YuoM5UYfCu1ud3DA8cxdR/kZsyrHtxWtbzI1XY7hhy/LF8LBsw3lMb2ndCnngZpMzK6Z+G&#10;si8Vxj3W84b+gVywg3mfy5ubqqArEuG3I3DoeDzj9Twyt5iqq7abcToRFobPZpzGNcuw9VrhMaxj&#10;XDAmo/t9SvELhG+ogtxjbksJ+nzA/q9/sG71x47ID9gHgoT25ciVwxy72Mdcx4fZvgH5Re4sLZjD&#10;5rM+6+k7xgWRu3zCAuA/Y/P/gerKAccrrmyZ5yBcWv7cdAy3pf7qJnnH82KmO6ElZfiJkgf0RYfI&#10;VNQd5nptuY59qVsVseBL7In0kLDQ7iAyCXWBEplOHroAmZWO94ks3y+hCxjor9AFyGyW8t2f+MlC&#10;F3AmQseVrpmO6Uto2kaJyNGGBWZl/zXReKKWx3KGd0p1NG/MPw4c56mC8V1c67R9GVDQXPsTFvD5&#10;jAWNIix0tGf+EHCBhbc2DAv/brCa75jnNV2rrccwB/zf26dy+GcuF27YYu/vR8Z1+HdUAdef8A/K&#10;37KC6gP01/JndnJ/cTLsA347nlvsvczHldYqwwLhX6hflzhsPXetHNXyual5PMPeu+N7+guvl+fz&#10;v9foDpvPvuLfAWiDrRvyGeq5Ngm2LYg8hy+w5TKbpZrKoaOGd9jJbs9lPVP6g2oeSqjfH3nm9bY5&#10;L+vKsfXormUaDlu33THsJLpTH6nq7eP3kdMVEZNwHdtbafYBfTZdqw8s8ACayAAKC1+3Dc2fO0Sk&#10;nzx0ATKrDbZvVwStQkTaJKELGKgIXYDMYos6Oq9NEbqAMzqudN0ibD2xD1qF3Kot2kaJyEsbFrZN&#10;mqIzuJtgHE0eqQ+L7lnugfYd7Sv/rlB3jnXT3J/ctwW+c5nL6R0Y3iU8wgJS+rKr8t5jmD96jjPH&#10;AnSX7BLusPfVt1t9jM23D9g88TdVt+QPVCcP3JocW3cdb09YGPAjFiw8XqngR+AHXl694IGqy27K&#10;6/f+Af8vTi5xtmJGe4fwWxZTdTX/wHoPtLa5o9qOHXo+dztlIVfqgfrO1k0ybN8im6WafnJs+5XQ&#10;Hroe4nDy+/n2N8K2Ydua5xxfm6Ks7S3t61NHdVWUqKMm1/JYgS0rfaQsdx9YZG3UQeT6JVznfta1&#10;c1zm2IfI3Lbc5nGPW6NuUCIifpLQBYhIoyR0ASNkoQuQWWgfW8ZI0PeMt0DrCQlFVx1YnzR0AXL1&#10;FneVpSnC4JHH427AeOs6N0IV1FkiR/uOR4r/2QB3vOzC7LDQUZ/w11AF1iGzKwzVZIcFruKpClqp&#10;mO73qmD4GSJPDA/uDxVj8+Cxe7zDPlQ9lPd9A/6h6vp6DLq6C9Y4tfTk9vHkdgwM1t2OYe7z25uz&#10;4e6pQt77k+kUA2v1vWLClsucsZihQPg1yPE/CevA6xOacvodlNWHqGYRtn7tc5Bjz/Dt+Vz22LzS&#10;dNLfUAXVfLo5uX9D/X7JPba/U5zdn2Lz8VPH9DbYyXrPNePeYPttu45xpPT7EDrFlXFERN0bbom+&#10;GFifHev+/ChypPXPbUhYd4BKRORSfg1dgIg0WvPymYcuQCa3QcfsZBx9Fr8NEQr9y+UlKAMnIq9t&#10;Qhdw7l8TjCPzGGbD68Crw1aWh5rhm4LgcNluyH11XXKmb/fH+3J825P7EizQdMf8IeAUC0N9oH/3&#10;zhir857uMNW18ukKfhg5jQILsm2oAtqXsGXdO9gF1borA/5bc19xyYImsseW18hj2A/0XycNkWFB&#10;1C8Mnz9Tqvcpw96bnJcH+uKT8Sflz39T7ZCfPi7dcmz99InX2/mY6mSQmOq9yGhebj7h/+HIoct7&#10;1dnR/9J2S94G32HL6mdsX6OYaLx/UJ2EtMHmu/ODf1k5/axlPAX2+v2BbV+jlmG3NG8T/2x5HlT7&#10;wz5SdPayyFT0pcDtSLBtQRa0CulDJwbKNdiiAMMteY/200VEuiShCxCRRpvQBYyQhy5AJqdjAjJG&#10;gvY5bslv6LtkuSyf/JdInSJ0ATIrx8K+h5wiDA4247qWxz/wekO8O7n/j5NxvKf5g2daM56lSGgP&#10;TH9k2IfSe+z1cGf3pwPGNUSBfxiqziN2Vnld581rt/UY5o+JpnXA5olHz+leu4IqmPrn2d9ZiIIu&#10;6CO2rHbZMny91FfGuED4W89pHKUtw0VUV6yIqQLjx79vWU5zAPzU6WMHz3EfsPWTr7r9hlvlsGV6&#10;0+M5BbbcZJNXM50C2794xgLhPsu5jwPVvFZ3ktSeficWplhY/Qv91xF7uufjXY/xqSu4yDS2KKB3&#10;a37jMidBynhbdAKnXAeddHRbtlzu+IqIyFpF2H5eEbQKETkXs95jJGnoAmRyEQryyjj6LH5bYmyd&#10;kQatQm5FhHJYMtyfrPsETOmWsKBszlRh8JT2GTfidZfPB6xb5Q7/jsZL/gK3LeSWY//vEAWvX987&#10;Ln/QLGV4l/AE+M5lupkvxYbuebpg2tejwF7jTwwL7q9NRhXu/i82jx7/XqodNl9kzLcs7LH1kfMY&#10;9lLdwWGaDuFTyKm+oD3UPB6Vtxir8xeuOyie4xcAn2I6e/w/JEXYdvNhhlrWZEP/qz6krOcErD0W&#10;0EuY7v3OsXk55uXrVmAh8P2AcRbY+muH38HEDHsP8o7hHP6dTlJ0QEtkKtfaYaig2pZ/7Rj21k6G&#10;27LsK4xJRd1V5Bpsud7jMRnVlbr+6hj2l/JnzG2c5LFFn19Fxsq53vWnmITb+X5IZC3WfIwkD12A&#10;TG7N86OEF3G9JxMU9D/uC9f7epzSlbrkUjahCxCRRfspdAGnpgqDf6J75fcBO9BTnNxXUIXCu0LG&#10;Tyz3g90D7V+ijw1bnp4lcqA5wJiPnE6XguFdwh3W+XPPbXwR/6vHMIeZpp0yPLi/NHl5+0r1Qed4&#10;3xodTxopqMLrc/gdv8Dilst2r8qwgOSXns+LuVzIPy9vaUMdUfnzJ9bbNSPnMgHwc5/od8bsb9i2&#10;v5ihlqVz9O8GDvZ63U9cy9zusHXCB6Y7USbl5X5ZVk4nGzHOAtvfO9B+UssT/u/BrmU859QVXGQa&#10;CdcTfj5gnxNTqnDeUBH2uvyCbXuiEeNaqi22jpbliriNL6lOpR7DxNxGkPaaXMtJDTkvtzX5yPEl&#10;vNzWXJvfUBhcZKyc69wPPcppX5c6ruezSpMYhcFFlsSx7v2yP0MXIJPbhC5ABusKKF/CNXUFT7HX&#10;NGXa474J17e/ueU2skcSnk5YEmmXdjwec93fc8ShCzg1VRj8QPfBuggLvTzUPFZgG+mv1HfALFhu&#10;CCaifefywPiz0Y7ddArqg+UbLGj9hL1OxcjpdUkZHjbeYjua71h2B+cxHH4fWP+YafpRefsvVXfU&#10;pUupOkulLL/D9xDxye+O5vXhFJ6wHVLnMexvXDY8mmLrsecez/mCdeXNZqinj4z6sGrCy4B4fKmC&#10;etpjJwpkgaaflrfEc3iHzSfvZqlmuTb07wZesN6rb2TYOui5vOWMn0f/oNo/2TPtgaCM5hNu7vDv&#10;PO7wP3CwR50NRKay9gN2B2wdt594vDlV6O+e6spe77meQM7xJDNZrrUvn11ybBn7SnWS8xBJ+dNR&#10;fe64tQ7MSxaz7pMacuwk3j3TnzSelren8u8t1khhM/F0QnHY/3IIWoWIjJFTv+7Lqb8aQtvwdff3&#10;kfAytONGjm8pfukeREQuaMe61y9Z6AJkUhuu5xiUXJ6jXzOqJUqxz+MHps365FTHpOA6j/tu0XFf&#10;mVfM9Swvt6gIXcACFNTvOxfUn2DZNnzd/X3EVNmqDdezbMWhCzg1VRgcqs6ObY7dwbOGxw/Yzsh5&#10;x8WM5S6gbYHGgvFdwR3VF0l31L8Oh/KxD9jCcsf8oaGC4V3CI+AbFlx/mLasRdjQfQClYPwXRBFV&#10;97T/sI5OaikvQ9856+3y3Vd09vecXY8L+ncHn6OOJntsGXlsH+x/HMsJhNdJeb3OTah2YhKWsROz&#10;xWrJmK6TaF8f6bee2nA7X6g7hnUDT7Htfj5pNZe1pzq57hk74WyM9OT3mPnn8YL+66cdfl+2FCz3&#10;hEiRtYlYb+Bsz2Wv5pJjn9MesP2HDyxjX2aMiMtebUb624QuYCZ77Mu8dKLxnY7n0DBMTHUs6Xh5&#10;4ON9Mq+1ntSQY9uZ/QWnuefl54DtBac9l/fcxmdXkVAy6j/fZ1hTFN/hc5Z/DCXl5Qk0G2wbk4Qo&#10;ZkJR6AJE5H8c6913PUpDFyCT8rni9rUrqI5bZbzev8mo9m0imrerx+MAp2Ku+5jANnQBI+zRcd+x&#10;3qMwuMzrWq4COEZB+zYqp1qPRbSvV85PEo6Zdxu1hqvJ5NRvBwouH9aeW0ZV4z32/r/HtkkuQD1T&#10;SljIZ5Qpw+AptrOy7RjuGQvMFA2PZ1RdpzdUX2C5lueEsqP9ANwUActN+fNA+xcK+/LxZyw0+TTR&#10;9LukDO8S/gFb0a89xHbO5wProcf4ItYX+s6pAqcZ4zqfXYv47G/HvN3B9/iFwR1hzph9woLSW8/h&#10;HcsOhJ9Lebmhd9hyG/oyXBFVGO44fxTYa3rsUpgx3/Ka0q87ONh2LWV5+wBT2mInR7iez7umk6oe&#10;qJaPR8ZfseCAzefxyPHU+enk9wzbj8l6PD/C/8uW39H2U2Qq29AFDJDRfx0ztX15e2D9l1t9zzr2&#10;I29RzPq/eDqXYvszWYBpH6eZ1jyWUH0m+IXr/0L4khzrPKkh9GeKHNvWfcI+B8QBaxlrwzKPX4us&#10;xT22DGVoOTp3KG8J615XRqELEJH/2bHuzwFp6AJkcpvQBVxYyssrh2UXnn5y8ntEtY3+z8nvp/cv&#10;3RpPbsmw/d80YA17ruO4b4zNq3nQKuSabUIXcGEpVdYr5/LrqeTk94j1b6Ogugp4jtZV57Ly9hE7&#10;3rENWMtYUegCjn74559/phyfA77T/QFyj1/H7Aj4jG3AD8C7HrXU/WNTfsHhaP9fM8Z3tnRYB20H&#10;vMHvIGhU1gVV9+79yDp8JfTvEg5VB/XDpNWE4YC/PYZ7x+v/N2J9oW+oVs7H4HcarpRF+8zrHcUC&#10;/2V7iGf8NpZ5WUcIX+g3nxesJxDexrGMcHiblHl29GNs29ZHxvht6hJF2HKa9HxeznxXAdliJzX9&#10;wfSXo+sSUe331G0n+9hRXX3gDdN9sIqo9rMONF+1pU3d9qBOjs33fccvIvW+s6AP4h72jL/K1NRi&#10;Xl/Fa01ywu3zSrtH+p9cvmT3rKsjUd/PZCGFDi632dJ+9cClybF97ixsGa/4HsdYqjsu22G9ywPr&#10;+VI/xY73rIXWnRLSmteVb9H3B9dkTetC0Px3FNP/+PzSLG3btqZlYWmvHdix8s+hi5hZjn2f8Afr&#10;XA/FVMcDk/LnaQfyT4T7HJRgy+Ca7LFjR0XYMl6IseUwClvGYEs5FpewvvnxGqTMdzwhZv37TV1y&#10;1r2NiqjWXTG2vVrKNkr627KuY+ynFrOfPWVncKhCvV077FvsbMd9x3A5FoI5Htz6gnVIPAwtcELP&#10;tH8J3ueL+x32P+Vn92+wldY7/HcGT8fhsDp/ZVhYqa+UYV3CHTbPHLhMnXPaeg5XYCuBNYW+4TqC&#10;30n5M20Z5gHr/NrnBJQuUc19jnm7g/+O3zwZEe6SFe+wHejIc3jHujqENyl4ecUHRxUOj1nGOiHh&#10;dR0Zr7v+Fz3Hm2EfyHc9nhNj27OlheLGeMC6Fbiezzswz7YywerZlH9vsNf8wOWC4TnVfuTYjvAH&#10;qjB4zDRhcEe1jzt0Zz7B/wzyte8TiSxJwroOZC8tSHaUYWHqLyzzRLYuEVZ3FrQKqbMJXcBECtb/&#10;OUWGW1Mnsoz2qzaGdIcdM17rQf9fWOY2XESuy/H42DZkESKyWmvdzzqVhi5AJvVL6AJmUmDfU/zO&#10;+o8TZCe/p4FqaPI+dAE9LSW0fC7Dcj5rPe77nmW+rrJ+m9AFzGjPdWyjcqocQBqsCpnKvvy5xs8s&#10;P3UPchn/N8M4D/iFtftczu6O6kyeX3tXNL0N7Sv9J/xXmDvsC6O85rE9/Ttmu5r7NlgnvF2P8QxV&#10;YDuxb+kfvNpgodBkyoJmlpS3B2ye9u2286Ucdsty/98Um5eP7+cP2IeAu/L+NExZvWywjcR37GoB&#10;/2Cv/ZeTv79RnXDiTp4bTVxL3HD/hxmmdZTh/z6F+rBc0O+EF6hOdHGTVxNOga3rT5e3t1jg9MBy&#10;vqSPsWXlEVuO/saWry/YenCD37b9I/3/py3X8SVXgq13PtBvHi6w9W/f5aXLluo93NQ8vsGWt7+x&#10;IPSWeZe9Q3lzjOsGklPth0x1MHmLzd93DAuCO/w/uBxYx3ZWZC3W9KXAJa/sNETBsM96S5GELkBe&#10;iVnXyRpNChQEv2UR6/myNGO5QfCjPbY9XKNN6AJE5Gbcs8598iR0ASI3rs9380tVoOOm12YTuoCJ&#10;Fdh3YG+w7xKykMXcgE3oAnr4yLIDywXrPbYVcx3HF2V5lpBPnFKBrYt+RNsoWa49y95eNnGhCzia&#10;ujP40R12UMe1DOOwkM/P+H0BkbKMD3eOqtNkk788x7Utx9V2yYq957iOmoJTrpzWr0wfJKuTUnV1&#10;3/R4XoQF0pbSPj8pf8bYa/hT+fP49zUosI38V+wAcsa6N/oRFrLcUL1HOdX6I+blexfzMuB6OLl/&#10;Kl3j+sB8HY8/4XeQfUu4S1Jl+F1V4lRcDr+mSwj3lfJyuxdh7+VP5c/4suU0iqi/wkGKLXt1XcQL&#10;+r/nYNuU99j6KmUZ+wW+HLaO2Q54boq9Xvlk1Zgt/c6q3HCZjuF3VB3yHxi+P3DAToRLxhZUesLe&#10;i2zg831P/im4ri74IkuwCV2Apz3rOMBRYJ8pv7C+z0S/so7X+JYkoQuYQMF6vyyTaWxCF+CpYD1X&#10;n3nCTurchC2jN0e4K6+JyG0psHW6LkMvIr42XKZp2NzS0AXIpCKuK8C5J9x3rbdow3qOTR5YRval&#10;S0G1j+mCVtJfwrKbrMj0svL2x0zjdywnjzGFA+s9qVhuz0fmb1I4tSh0AUdzhcELqi+H20TME+Zz&#10;E4/vlE+Q57Gs4Yn6nX1XjmfHtGG2Hd1fpCZYB9B3E063SVFOZ0P/Lr4fqILr+bRlAdXr5Kg24P/B&#10;3tvT+65Nju0Q/UkV1MxDFTOxiKrbOlRnte15/T86bB74lZfBTHf2d8I0y0nU8fgWqzWfYFrn9lTr&#10;pC5bwoVjDuW0dz2ekzAuKNokYpnLRc7rD7EJtr76ierEhqVIau4rqD6Y/bf8GQ8Yb0J1JYYMW05P&#10;Q+dLs8V/OTw3x8lRES/Xl0NsmC8YXlAdbPpQjjcbMJ5P2DolZrrlekgdYPPsznPYtQR0RNZiwzoO&#10;FuSsqwtqhm2juk6UXpoEmx+KoFXIqWu4HLSC4LKWK1B8ZF3z6vEk0ShsGb0lKKQkIpeRMuzYWkiL&#10;uWyyyI2JWeel1uvMFfiSMDahC5hIQf+rvct4a+nYW7CuBkAZ6zzu+ysKg1+zgqrBZcrLJnRz2cw8&#10;/kspWP4VaUXOFcDvVJmgNYhCF3A0VxgcbAX8ke43JsE+gE65AxRPOK5TCd1Bnnvsy+XfyluKBdSO&#10;/kMVSCiY7v+O8F8IHBawSrF6s4lqaHIop9W3S3gMfKP+w1PM61DH+X3HcPdR0mPa1yCjCn4ffy9C&#10;FTOzHTb/u/LvJ2z9UzQMX2Dz1IFqPbWtGS5mmi/w4rO/c15vCObsDr7HL4T4nrCdEu/p3/H6A9N3&#10;iP5OdRbpgWV/WZ7y+n9PWG5A3FGFuacS8/p/zHjZlbwgzJfxMXawJBnw3Ix5Ls+UUJ2sV2Dz+F/A&#10;v7FtdDRgnBuqYHiGhbAPjAtfp1Tr5z5XkjmVUa1vN4Rbvzn8v2w5oAPGIlNbS9B0jV2DnrD9xzhs&#10;Gb0laF27JJvQBYy0tnCtTC9iHevBlPVdGaHAlrG1BZfWsu8hItfhE+vYDh250AWI3KCYdXZ4bXII&#10;XYBM6hr2nTPm+S5Hum1CF+Bprcd9f2Vd+ZokdAEyqRw7lvWVcM3grmEbVaBGJrJee9YVBl+MH/75&#10;55+5p/ENv4NRd0x3JsqW+i8KxnbX/E57SCql6nLu6A4/3zPdFzFf6N7BybD6trw8k2/PfF2Jz+14&#10;GdqVaaS8Dn7fAofNy9uT+4auSxIscOhO7ntimg6Nn6nWBTnNX2a+YZ7lMMLWXz7mqsGXw2p1PZ5T&#10;YHUXE9VwvmEsqM40zQgXLB4jweaD04C4C1VMYGn5M8O6k8PwqyREvNwvOP1QmAwY39Ec3cBP/U11&#10;Kaji7LEt04UtMsYHw4/7kQfsaiF9PWL7Hjm2ngjhdBvQpmDadZmImK7PcEuQMv3Vsi4lYX2Xpn9i&#10;XV3Yr1nC+uafUynrXXZP+RxPWoq595OH2LKOsPJb1vc59mhN8+jRD6ELKD2wni9NUta1Tl3TfLnE&#10;dadMJ8L/uO8SpKxrWZd2a1oXwrr3h4aKub4g+JBjxHNb07KwtP2Cv1n3/JkzrJGNjJewjmNKKevd&#10;90lYx2t86mfC5mQS1veaLUXKy87fRbhS/mcN3y21KVAQXNbPN3O8FKG3Q8C8ncGP3uIX7Dt+cbKf&#10;YJrRBOM49+Ax3tOuvgX2gXRL/ZdCB6YLgif4fci8w+p6Kqf/XD5vW94u8QHwOO3PrGuBXYqCl6HU&#10;jLDB3ak4qvkhx+9/ctjOdHxy35jLm6TYivkL1bIeNwzbV3Tye051BlN0Ntxc3cFz7P9LPIbdEvZA&#10;UIG9Bp97PMdh67OpDgJ+xM52jk/Gn1D/+mVYzTnWXfn4d8ECNvIn0pr7ovKWUF1JIblMOUElZz+X&#10;JOMyHSTe0fzFxx4LtW8nmE5M1R09Y1gw/B22k78pa9r3rOETFgaPBj5/rB3+3SnesYyDGyLXJGYd&#10;B+s+hi5ghJT1XZo+Dl2A/E8SuoCRdFKBwDouS52y7uDTJ9a3vkhY92suIuuRs6798Sh0ASI3ZMfL&#10;xmDX4I/QBcikItYdBC/QMf2Q1vBZHOD30AWMkOKfL1iKmGV9Py/NUqrgdxqykAaO9X92URBcrsEf&#10;rOd4Byxk3/b/LjCNAv+z3R6Z5k2c+nINW7q7qDR11t5Tf8mqKb809OlAdH7p4hx7X/Yn933wHNdY&#10;ORa6XXPo4RIybN75iL1XP5a3t1hY98B6g+AR9sHhAQv5/Y2FsH3Pnne8DoLnjD/BIuflB3efWnzE&#10;J79n5c+6dcCW+TZknzyHW8KH5wP938sN071fD9g6yieYH1OdVPMBC7F/YB0Hf3Lsw9UD9r++xbqX&#10;vSl//4htI9IAtd2aAlsnXOpMwbTj8Xtebl8KXu9H9BVj+3nfsfX+Dr8P0TnV+nLIfmJGVXfdlUli&#10;5jtLP8b/C5cntKyJzCEJXYCHnPUv/2v7UiMJXYD8z5ovtblHB9PFJKEL8LC29fS5Pes7/pWELkBE&#10;bkoWuoAeotAFiNyACDveeW1B8IL679tlvZLQBYx0z7q2wdcmCV2Ah5z1r7d88wVLseZjjdcupco9&#10;/UCVeUqDVdQuCV3ASNpGybVIQxewRpcIg0PV6bKL43XAcwg38vmnYroD0jntwcXzL132TPclxpbu&#10;A2g5zZ1+73i58Gxbhp3aAxZ8yy80vaVKqULfp4HMn7Fg8gPLuRSKrwSr+wsW+vvn7Pa9fOwD1fJ+&#10;wEKoe4/xP/N6PTHVl5sZL9dX59Pp6/z5/y1/HqjfcM11gO7gOVzMMg7KDwmePjPt+n+P3/yYUi27&#10;P5c/85rhNthysWEZr3GTnO6Q+BPrWy8tVYrNN09hy3ih4OV60AE/YXW+YfwHyJh+wfA9tg5zDDtp&#10;7dgxJsK2PRuqkziOJyHFA8bbxuEfMs9QZ1GRuazh4O81nCB7YH37BHHoAgRY9/twDcuujJewkG4f&#10;LXLW/+UzrO9/+Cl0ASJyU/4KXYCILEKEHTv9zvoDTHUOrO/Yg7Rb8z7zgctfhVQqjnUcU1r7idlg&#10;83kRuIY+4tAFyP+krCv8fS4OXcAIKcvKHYiMkYcuYI3+dcFp7bEv47cdwzksPPOG4TsW98BvvP5S&#10;5j89x+OwLq9d7mivNTv7e8ovDbs6lkN3EP8OOzhwOs4DlzlTKMPCZY90zxtrlVNdrvG/5c+C9ezo&#10;9PWd/kHXO/w/ND9gQb5TRY/n+zhQXfYoYtyyEJ39nZ78/pHXB+US5rmccIG9RluPYTeE30EssPni&#10;W4/nRFio9GHCOj7R/pr1mXeP26VTKbZ++JOqg3HhOb5Ly2nuXppQHXz5D/ZexCw/GBFSge2v7MOW&#10;0SjF1lHH/YxNeTtg64cn7H3eAO8Z/qE4pgqHZ9gyd+D1jv3d2bBDw9Mx9ft2EdPt9zhsX9Z5DFtg&#10;J36JyDyS0AV4OIQuYAIF9n9sg1bRT4w6Y4QWsd59xT06CCkmCV2Ah0PoAibyCfu8vxZx6AJE5Kak&#10;+H1PJCLXaYNd8XUbtozZXUOoUl5KQhcwUIGau4SWhC7A0yF0ARM5sJ5tTBy6gBuWYZ9LvnId8/4a&#10;Gg018WnUK7IWeegC1uiSYXCoVjrbjuEcFqJ5y7BQXEoVVkuw0FBM/x3DZ7pDrQe6Q5vxye9PTDez&#10;PtBdX0p3fTn2f2xO7nvEXv9LKLB54w+m7+x7CWn5M+Nl2DvnNldMb6nmy1/p7oL8hH8YMqL+wPaB&#10;6QO0x6B2zLgd1vjs7+Lk95QqdH7qA/OcLPAHfh/WfiN8GBxsWToNo/o41l5MVEPbePb0C/LGNfcl&#10;Nffl5e0r1YkkWY/phJCWPw9n90flLaEKiSeXKGjh9tjBwiJsGZ0esPV4XP79jM2Lefl3zuWC4QW2&#10;r/AFC4H0OZjw75bHciyMnfUptIWj/uoVTd5xm/sKIpcQs/zPFQeWvy3w9ZX1fCkA6+4+dS3i0AWM&#10;oK7gcrSGL4bWdknnJhm23xwFrcJfFLoAERERuVpxefsFOx7rwpVyMSnL/45E+otDFzDQ7+iYfmhr&#10;+CyecT3ziW++YCkSrrcp45LkvAx/F+FKmUUcuoCB9lzPukdEBrp0GBws/BTTvfKMGRcIP0rLcXwp&#10;x7nDL+S44XX34XMFfmd+RifDT/WlYYSFHrv4nvXzJy//34TX3dJiLJT5O/PsQB3K6X1mGRvXgur/&#10;z7Cgd04VSsvOn7BSUfkzn2h8+cm4UmwZeaA50PtHj3E/TzAOXyn2f4z9QHkeNMnO/j7vzA/zdQc/&#10;YPOu6xgummn6QzzwMozaxWFB0qnOeMxaHusz30X4H5SNqA9NZ+XtL6r5M+9RQwg59d3EI24zJJ5h&#10;68Q0bBm9HAPYjiroXHeyWM5lguFP2L7cM/Y6Fh7j2jTc/4Ttl/mMw8eGfie1rW1eEFmbJHQBHr6G&#10;LmBCB5r31ZcoDl2ArPY9SFn+PrhcThK6gA4513PsCmz52wauoY8E7e+LiIgsSRy6gJ5iquOMP5W/&#10;J2FKCe5aTnCUShy6gBH2oQuQVawLr2m9lYYuoKcodAFXLMXyESnXdbzpXMR6T7ZTExO5Rinr2PYv&#10;RogweMHLcHabuBxubNfE02keO+5mLcNH+H2R7Xvm56/lzykDR490b4CeGPe6bXj5Om1Obk/Mcwmk&#10;HPiZ9vDwGBnVe5Bjocrz+9MZprskCTbv/MLLztfvZpzmA9aZdTdiHAnNK/jDiPG2Sek+KaRLdPJ7&#10;XvN4jh042J7dP1d38EPNtOq8n2n6Q9wB33oMv8XWt/kcxZxIewwbn/1dYO/7f8/u/wVbPs+HP47j&#10;eP9x/VhQhcT/pD54vUQ53SHxazrAXWD7DA9hyxgkw5anx/LvBPs/HlqekzNvMBxs3vhM91VMNrw+&#10;8JNi/1M6sJ5zDttv3PR4zp5lXIFB5JqtoUPMIXQBEyqwdXQctAp/cegCZBXLaJ1r+jJPxolDF+Ah&#10;DV3AxNZ2FYoodAEiIiLywmP3ILJAOQrfXqM4dAED7dEJ4qE51jH/pKELmFDBuo77RqELuCI5LwPg&#10;RbhSLioKXcBAB7SNEhHChMGhfyD8Wzl8NnKaP2Nh1KQcV0T9yvAD3UHrHL9QV4yFg1KmC/0k+HUt&#10;H3vWz/mXsw9UAeJd+XNsUL/JA/aafeble5HXTC/jZaAy4+WOSDphXWsRYfPer/hdJm5D8/IwlfPQ&#10;65HzfP77hvvT3pX4+0R1wsBQ8cnvecMwH3n9hWbCPF2kfC/ltGG67tpjZdhr1OcEkQ/MW39Bvw88&#10;8cnvGd1XvXDYe9B14o+j/kSJnCognrGey5HlXF8n8T2XOTlhTk/Y9iQp//5AdTWPLjnTB8OPEtqD&#10;6Y6XJ/dlTN+Ne0O/buCndYjIvOLQBXTIWfe2oU7G8l/3Ixe6AFn1QXURWMfnkWu6AgWs7/heFLoA&#10;ERERkSugDpfXKQpdwEBzXKla+olDF+Ch4Pq6Jqes47WH9TagWIoMW9cduL752FcSuoCB1MRERIBw&#10;YXDoFwh3WCD8jvFn/z6VPx+xQOQ9tiEryvt3+AUlfUOGz+W4pwwl+py9fk+/oKLvTtFHqo1fjL0v&#10;v2Ova5/p+UiBHyce57X6Uv6M8P8AnVN1Rs0nrqdO1nB/TPcX6o7m5XLOLzdTxn3ZGJ/9nTUMl1Mf&#10;dn4G3oyYfp0Dtqy6juEc9prvJ57+UA9YgDTyHH5D//VgH1nP4U/XsXd011Vgr32BnRTTV0QVvD2V&#10;UoXE9wPGG0pOe0g8xkLiMf3Wg3PKmD54HNI74DvVuuMzdpJd0WMcOS+D4Vv6Ldd12oLppyf37Zl2&#10;neCo9iX7yOg+GURExnMsY1vQJgtdwAz+DF1ATwnXs51eoyh0AQMc0DZcKj+FLsBDFrqAieWhC+hJ&#10;X0CLiIiIjJOzru8xxN8a95ULdIL4EiShC/CQhS5gBms67utCF7BCGRYkPrC+Yy9zWMMxv3MF2kaJ&#10;SOn/Ak+/oF/H72emu4zXMQT7DPwN/FPefMZ/wP9L49+x8FHes74mO7rD8xn9Phw7/HecU17+7w4L&#10;W31jXZdqvTYF9h7m+C1PByzEt+dyO3RN0/mPx3M3LY9lfQu5oOjs76bu6FB/QkXEPMvVwXO4X2eY&#10;9hh9TqpxLGudFJc/U/rNs0XLYxkW0H1bc3uHzVP52XMSbDsy9kCbG/n8qeRUV964x/73N8APVK/D&#10;R2xdlzL/+i4vp3WHrWPTicb7QLWfsp1onH0VvFwGI8btk+XY//UGe62eGP7+nF9F5Oh4BvQev5Mw&#10;fCUM2+8pJq5DRJrFoQvwsKYD6L6y0AX05EIXcMOS0AUMpA5gcioOXYCHLHQBM0hDFyAiIiIiF6Or&#10;K16vKHQBAxxCFyDAOkKa13aVLlhXQDgOXcBKFNh2dorvaa+NC13AAGnoAkRkOUKHwaF/IHxHc+in&#10;73Tflbei53P7fPjcM91Zy47XnYPr9P1wvOs5fN0XoBEWrP/Ger/YXbOP2E7a25Ofecvwv3P5MFpG&#10;fU2xx3PbQslF/1IuJj77O20ZtsDel3M+y3xfvh9CkxmmPUZKv/Xpb/OUAfT7Uj2i2mb1DZDELY99&#10;pDo56fx2oPoAV7dNGBNAc1iH6C+0n6gRWoq9Dg9YAPc0KP6Gl2Hx4wliKd0fdNOT20eqEPqP5Xin&#10;uIrJuezk92fCBcIPvPzftkwzD2SMO+AQYa9L3XjfMd3VWRwWgP9C/4PVB+z/yyaqRUTaJaEL8JCG&#10;LmAGWegCeopDF3DDotAFDJSGLkAWJQ5dQIc0dAEzyUMX0EMSugARERGRFUtR+PaaRaELGEAniC9D&#10;HLoAD1noAmaQhi5AJpehAHiTJHQBA2gbJSL/s4QwOFSB8NRz+A3Dgjh1Dlg45+A5/J5wG8RHukPw&#10;B/rtjMU0ByaLhvuzjvF9KW9xjzpknIyX70tK+0kB0XyltEpr7os9npf0HOdSnJ+dXHQM/8Tr9UvE&#10;9MHPg+dwjuWFfe/xPwEgYnz9ScP9fcLU8cnvac/pu5bHCs9xPPE6DJv1rOPUjuqKEnOcrHAJOS/D&#10;4g9UXdWPgfGm22kH9gfs9U2Z98SU7OzvKa+U0tf51U6emXabkjEsGL6hfl15mKIoqm7gu57PK7Dl&#10;b8jJhyIy3Bo6xOShC5hBEboAWY0odAED5FzncivDxKEL8JCFLmAmf4UuQEREREQuQl3Br1ccuoCB&#10;0tAFCLCOY0p56AJmUoQuoIckdAGyWi50AQOloQsQkeVYShgcqkD43nP4mOm6UBf4dwkPdUZNTHcg&#10;tKD/h+MvNG/QmroHZx7jTbD35xntbDWJsVDZw9ktmWj8Rctj0UTT6Ktpntq0PCdivTtd0dnfWcfw&#10;BdZp+NzUgdsC/x3CXyae9lgF9a9Rk7au8j5cw/2HHuOIT37Pek6/LcyW9hjPnpfb1z7PPeV4eQJR&#10;PHA80k/O63X6jvpu2HMreHlygZuxjox+wfBHpp8nHcO7gWdY3fspCxIRL1HoAjzkoQuYSRa6gB6W&#10;tp97S9Zwwsa5NHQBsihR6AI8/Dd0ATPJQxfQUxy6ABEREZEVemJdxxekHxe6gAEy1hWEvVZJ6AI8&#10;ZaELmEkWugCRC4hDFzBAzvqOl4nIjJYUBj+6wz/Q7LBwzm6iaR9o7xJetDw2N58OoL/TbyWf0P6B&#10;69Bwf9tzwF6nJ6rA5pTv0Zo5LPT8AHzHwvKPWND39PalfPyB+T4Q/2em8XbJG+6PW54TTV7F5cQn&#10;v+eez9nXDBsxfXdw3xNbNhNPdwpP+L+eG8YtR3HNfQX9Dvo8Ydu1/YDpu4b78wHjOq6TswHPPdrx&#10;uqZ4xPjEX1Zz35b2k7rmkvLypIwE22bNKeNlMHxfM4xj2mB6wrBu4GCvz8/ow7dIKHHoAjpkoQuY&#10;URG6AFkFF7qAAZpObJbbFIcuwEMauoCZ5KEL6MmFLkBERERkZQr6NQSS9YlDFzBAGroAAdaRGchD&#10;FyDAOtczsgwudAEDpKELEJFl+VfoAho8YTtKz/itbB+xzlL3jP/yucA6hG9qpu9Tyxy2+J3pmPcY&#10;p6M9MLVvGV/UUcPPvHwffue6Aw9HMfa6Jmf3/1Q+FvUYV4QFw99j82M2oJ6iY/wh5A33t3WGc9OX&#10;cRHx2d/52d/JyXAOC+hH5e9RzfgesRM0itGVmdRzuKi85RNNdyp3WAi2i8PW5/uB06k7cSLrOY4C&#10;264NETfcnw8YV47Vkg2q5HVX8KNoxDjF31fq9wUSbFl4y2UDeA9Y5/24/PsDto7KLjDtDFsHfCyn&#10;uz15LMbC208jxu/K8e4GPDdn+HZbRKYRhy7AQxG6gBkVoQvowYUu4IbFoQsYIAtdgCzKGrvbi4iI&#10;iIiswR3rOrYg/bnQBQzwZ+gCBFAYPLSM9XRnd6ELkNWKQxcwwF+hCxCRZVlqGBwsUJQDn/Hbsdti&#10;K+Y7pvmS7oCFJZ952Rk3nmj8vhx+XcEph8vpDnlGtL+uBe1nXf/a8tiB1x/Ss4561myDBbYT+u1U&#10;Fthr9an8+1dsHj4fR4SF/O7o35U+a3ks7jmuqeQN97uW58STV3EZ0dnfMdZhNh44PocFEx8GPv9c&#10;hs2HzmPYhOFh6rmk5S3xGPYXhtcfDXzeVFzD/dnA8WUMP2i1o76emPmumhFRnYyQzzSNtchaHoux&#10;9culQ8jHkzJc+fczlw2l51RXlEmo1q/7EeNMsP8jGvDcPdOcmCgi47jQBXjIQhcwoz9Z5pVl6sSh&#10;C7hhLnQBA2ShC5BFcaEL8JCGLmAmaegCeopZX80iIiIioewJd4VuuZw1nlybhy5AgHXMO3noAmb0&#10;39AFiFzAv0MXMEAaugARWZb/C11AhwzrMp15Dh9joaTNRNMvsGDVO6pgz4eJxu1rh/+XTA77/5tC&#10;TA4LknYFUn+nfUd12/LYp5bHrtEv9P8S8C3wIxZgS8vbPc3zusPe03hAfWnD/W7AuKaS1twXX7iG&#10;S4jP/nY194EtawfsBIx3wBuaT8b4jWnfu9RzuKV+uPa9VOBmxDTimvuyEePrI2l5bOgZnjHD6nfU&#10;dwUHWw/OwWHrvi/Ad+Cf8vdHbFv2wHrCZlPIOx6PsNcnnruQExkvl8OYy+8nQXWC1UN5KwaMw2Hz&#10;1hf6B8ELbP2trjUiy5CELsCDDpzLLXOhCxggDV2ALE4SugBZDRe6ABEREZGVyLHvSuX6udAFDJCG&#10;LkCAdcw76tC7DGsM9MoyxKELGCALXYCILMuSO4MfFVhI9pn2EPKRw7pePzHdh8YDL7uEb7lMl9yI&#10;9lDVWyy4FJ/dvy1v+cktKodzHdPMaO88HLWMo2DchibismdLxrzu6F1QdaX3cTqPJdS/H75ybF7/&#10;wusvFh02X7/pOc4/asYVWkb9/9ek6Bif8xgmhLoAdUbVmfn4e1Ez3BPWcT46u98xbXfwr/iFaeOJ&#10;pje1lGr91sZh81zac/yO+nlzCQGubMBzIuz/SQc8d0fzchoNGJ+PAtvOgW3TPmDvY1IzbIrNzwWv&#10;X5t06sICyTyGcdg25J7LdfN/wq5ukZR/77D34nCh6U8hYXg38BQLgeeTVSMit6AIXYBIQHHoAgbI&#10;Qxcgi+JCF+AhD12AiIiMElEdo3C83H/6iWpbdP6YiMianTZmk+sWhS6gpzx0AfI/SegCZDXi0AWI&#10;XFARugCRHhwv19Ex1TGO//ByPzGZv5zrtIYw+NEdFi569hx+h80Yb5lm5VdgH0Q3VIGhhwHjicrn&#10;+3yobftf77EA0s9YSO43Xu/URPT7QJVRBe+anE/j1KHHtOpssQ6zc4aqonI6dUHbo0fstf1IvxBh&#10;SnOYu493WBdcd3Z/RP8TEbIRdczlz4b7Y+rrrbvv/Hnp0GJmFJU/76iC374KbP6rWwf8hoUvi4F1&#10;nUo9h0smmNZcDtj6vsuv9J9P4ob7857jGSppeSwbML5o4PMczV3Bj+Od2x57r5s6XyfUv145/U+i&#10;WbKU6v/MqH8tHNW6Yz9vOf9zvt16xmotLjT9oRx2ksFu4PPvsfWxiCzLXFesmFIWugAR6UVdneRU&#10;HLoAD3noAkREBNCXnCIivo7fo8ltiEIX0FMeugBZlSx0ATNKCXN1YJFLikMX0FMaugC5acnJ7xEv&#10;9/FOv6uNWUeDlauxpjA4WKgpxzokO4/hYyyc9I7pVoIHqi7h34FP+IfCHVb7H3QHpBKaDwAeeBk+&#10;2pe3R4YHmjL8gvNxy2NfB077VAJ8w4KwTyPHk5z8/Qv9wvHH5x+wgxBFj2k3hblPx522PL8Afqd+&#10;Z/o3pguDxx2Pz6Vpmm7g+IY+b25x+XM/8Pl77KSF5Ox+x3TdwTNsfnMew8Ys8wPsV/zWe8mAcUcN&#10;9+cDxjW1YsBzUmz91NeOqgO/axgmYf4PGwXV+rVNVg4bYdvoa5JRzcv32Dpi2zDsM9Yt6hKX1iyw&#10;beXn8m9X/t51gllICcO7gWfoCwoRkSZZ6AJ6StAB00uLQxcwQBa6ABFZrf+ELkBEJhNRHUM4/R30&#10;JaeIyBh7LtfURGSILHQBAqznxLkidAEiMooLXUBPRegC5Gok5U+Hrk62emsLg0PVffkzfjOZwzqJ&#10;fmSa8CS87hL+K92hoOOwuWcdTWfV5eW06txjQfM+4aYCCx771ATtnfYOnuNossfqeSxvv9LdQT0p&#10;f0bl7afyPjeylqNNOd4+HeYL7L1o6uz+k8c49tTPA7FnDae1NHE9xzWVrOH+hPogRt19p35h/Lw3&#10;tejk9y3DD2TdYydHnDueFJAPHO+pDL8P0DHLPOCReg4XY+9L3mPcUa9Kpte0vk1HjDPvObyj6gre&#10;dJIKXK5Df87L7tinUl5fWcLNWEtdDXViqm1TdHJ/Sv+w9OmVFSKq/YFtw/A77DVo2m+Y0gFbLx1r&#10;ScrpP11g2n04xnUDf8L2KYtJqhGROcShC7hxRegCZPFc6AIGKEIXIIuShC5AGj8TLlEUugAR8eaw&#10;zxJx+ftPJ/e5EAWJiNyAlMscu5bliEIXMMB/QxcgIiLS4M/uQUSAKkcZU12p7HiTK7PGMDhY0Otn&#10;LGy79XzOByxYdx4UG+NA1SX8W/n3p/K+AluIEqxzZ0zVObPLhuYvNbrC0SnwBntdfi3HVScra913&#10;jO9c3DK+PuOpk2Mhq1+pOnN/xwKx+4bnfOkx/qIcz1+8/L832PwRNzwvLqfTJxC+xwLtruaxyOP5&#10;ectjCf1Cl3nDNPuOZ0op/b64y2h+f/qM51Kik9/zEePJsGVid3a/w+avIV2ez33F7zWMJpjWHAqa&#10;5/FzCf2C+U0nbqQ9xjGGa7g/v9D04WVX8CdsO5rUDLeEbmd12/dixun12f5MJTv5/Th/3mEf9B4b&#10;nrOlCoQX85T1P3fYspiUf3/Alpds5un6irGTCaMBzy2Y9kozIjIfF7oAEbk6WegCRHrKQxcgIrJw&#10;MdXJ+8ffXahiRERuVMY033HJukShCxggD12AAGoAIiLzi0MXIDKBiNfHPKJQxUgYaw2DH91hQcam&#10;0O25BAtt3zFdJ+GCl13CNy3DfqT7S0RHc0fpe4/nH+2pQo8xL1+fnGEfXCKaX+c/BoyvyWk41WGv&#10;xwcsvP5wNmyOva45FrrfNowzx04gKGoeO5S3tpML4rKG+8aqX9tT33k09nx+zjQr5Wyi8Uwp43Wg&#10;tK3rfNHyWEwVVp1LhM0ffbv4wvjgwEeqMOepTXk7jBx/SnO351M+He1DyfGbx3+hXxjc9S9lUnHD&#10;/X9daPqOl13BC5qXs3j2atqnlbGOA3I59lpmDFtnZSe/xye/P5Xja9p/2ND/KhdDvcP2tSJsHvpM&#10;8/b3kh7wW9fVOXCZML2IjOdCF9BDErqAmcShC5DFW8JJhH0VoQuQRVnLPJyELmBGLnQBIrI6SXn7&#10;BQW/RUSWIOMyx6pFppCHLkCA9ey/xaELmFEcugCRmbnQBQyQhS5Agoux4x11V6qXG7X2MDhYsC/D&#10;v9OjK4d9wkKWxUR1HKi6hG9qHk/LaXb5TP1G5uD5/DrZwOedi1seSyeaRpMIC3G9xwLZh/L+N2c1&#10;/I6F0M7ldL/X97SvHHdYID3rGM/RV+rD4ODXlTtvqaWPP6mfJ9vC13Pre7mSjPYvMhOmO8GjTtQx&#10;/brhj4qR0y5o/v+fqa5EMDd3gWkM5dvdPO453rpxZj3HMZRreexSNex42RUcmtcn8fzl/I+ruS+7&#10;4PSPfjj5PcaWx7hl+D3TXPIypfoS83z8Gdax3NU8Ly4fu2Pe16vAAuHHOiL6X11jShH23iQDnltg&#10;+4pPk1UjInOLQxfgKcTVJUSWIgpdQE9F6AJkcaLQBXjY4n8lRRGRaxRhx69+ob15j4iIXF6BGm+I&#10;yPVquoqvXFYSugCRCylCFyBBbIBfUfhbGvxf6AImkmFdJw89nrPDvoSPJ6yjwAJQ73i50i3wC4A1&#10;hZUK+nWknkvc8lg60TQcFvhumkaBBeabdqSzEdMusNBXm986Hj+VtTwWezy/6Hn/kDpCyWruS1qG&#10;7+qE/OvgSvxk5c/Yc/jo7HlTTf+co7kTsK/Uc7h45HSWIO4xbNRwfzG6Cj9xy2P5BabveN0VHNrn&#10;xWjGeo6Shvsv1S29SUb7djpjmiA4vHz/o5rpvKV5HomZft+nTsbL7WnM+HXVEBvsBLFkwHMz7LV8&#10;mqwaERERWaMsdAEiIiLiJcK+8/kGfMe+P9iEK0dERGoU2DHXLGwZElASuoABstAFCBC2yZ2IiEho&#10;Wywr+U/5c4uC4NLgWsLgUAWx+4SmY+zg4G7iWg5Yx+pD+fdHusN7zzR37fnd4/mX0LSTnU04jWde&#10;r7A+Aj9iBwh+xl7bvp2lY8/hDh2Pb/HvkJy3POZzWeGm6WSe0+8aPuk5nillDfe7hvvTjvFtBtbh&#10;qyh/Os/hj+9v0TZQD3+0PLbhMl9suAtM4xISz+GihvvzSaro5loeyy4w/R2vu4JD+zwdzVTLWqQt&#10;jxUTTud0+xfXPJ5h28qs4fkOC4Rvpiup1hMvX5MNzV3LKe9veqwvh+1PNF1tpctH2l9DEVkuF7oA&#10;ERG5elHoAkRE5IUt9vn/GACPQxYjIiKNMnTMVdapCF2AiPRWhC5AVikOXcAAaegCZFYxlnn4u/y5&#10;CVmMrMc1hcGPnrAPk3mP5zzSHlAaosDC6addJWNsAT2fTlsQvGA5XSnjhvuzicb/wMuVV469lw+8&#10;3GHLgX3LeIqa+xx+72/BZYLHsccwSc19hwHTylsecwPGN5W05r64YdiM7v9jM6IWX4nncNHE001p&#10;/9DyOMM067gLTGNukedwccP9l+pA3TT9/ALTdtR3BYf29WMySzUvuYb7iwtM20d24WnEDcMU2P5H&#10;2vC4ozpjdE7nl/tMeN2ZPMHWYd+Z5kN2gp3otx3w3Bx73R4mqENEwohDFyCrU4QuQERWJwpdgKxK&#10;HroAkSvlsM/u39EXoiIia5DRfkVLERGRKWWhC5BVcqELECltsUzFMfPgAtYiK3SNYXCozi7e93hO&#10;gh083ExcS3ryu8MW1O/YwcoEC0BtW55/HsQLJaJ5BdO3S3edLfDh5O+M4WeINz0n9nz+147Hf/Ku&#10;ZHhX7m3D/b/3mPaptOH+eOD4ppDX3Odahj90jO/XoYX04NPRfS5Zy2MRtl75Ut6e8Q8zRj1qiHsM&#10;u1SR53Buxhp8/Lvh/vwC095R3xW8q4ZLLB9xw/3ZBabto7jANNKT39sui1dgB9j3LcP0WVcMkddM&#10;P8Y+uPxT3r5g81zG+LOXH8rxRQOee8D2O8bWICIi65KFLuAGxaEL6Knr+ICISJtLnVAuciscVQj8&#10;AzpBR0RkDQ7YceoibBkisnJR6AJERERmtqU66T0JWoms2rWGwcE+VN5h3bkLz+c4rFPmZ+YJAubl&#10;zWEHK48BqDb7GeoYIm55LJ1g3M8nf2eMOzCQtUxnzPP7jgfa/4e28byvuS9l+GudNdzvBo5vCnUn&#10;EcQtw3cF4TfM9/9EZz+7JDPUkHlON+H1yRVt4iHFrJhvYLkpZJtOVEeXuOH+ucMojuau4Ed5w3Pj&#10;yat5rSkkn11g2j6KC00nK3/GHsPeAR9bHv/Ay23w1P7wGCbD9teGirCAue9671RRTrvP/qKIiIgM&#10;50IXICJyQUXoAkSuhONlCNwFrEVERPw9oeOusm5Z6ALkf6LQBciqqLmDiKzJhioEHgWtRK7CNYfB&#10;jw7AG/oF+DbYgpZMXEte1vIRvw++Gcu5ZFbccH/BuA9CMRaKP8oYf4b4fxvu9w2BZiOm3WdcUcP9&#10;W17PewXjgnJNnYjiEeMcK6u5rynoCfUdZk855rskaFz+TDyGdTNNf+s5bEa/Ewcu0VF9SSLP4dyM&#10;NfiIGu7PZ57ujvau4ND8ATqeuhjPaWQs52DyFFfK8JGVPx1+8+oDFgpvsmW+E+G6pIzb7u+wIHg8&#10;cNo/033lCRFZj7Z9SZFzaegCRGR1otAFyOpkoQsQuQIbqhPAXdBKRETEV4Edj74PXIcsT8grMA9R&#10;hC5ARESkQRG6ABktwvKSn9FxZ5nQLYTBwVaCb7EPnYXncxy20D0y/UHGByx8lHYM92ni6Y7R1CX3&#10;MGKcDjuzxZV/p0xzqbC84f545POHaAqmw+t6Yuz1OO/QmjP+dcka7g8ZmElr7os7ntN1IsWQrrA+&#10;TgPTUcewyYTTjbD54RvN66EDtm77Gfih/Pm2vHXZ4B8yX7KfZhhn3HB/NsO06kQN9+czTtPR3RWc&#10;lvshzAkmPp2nr81p6Dz2GD6ieTt+tMH2e9yQglo0jS/HvhAYun1z2AejoftpH8tp5wOeKyLLFYcu&#10;QERErloUugARkRviqK7iGgWtRERE+siw4677sGXIQkWhCxCRm5CFLkDkArLQBcgoD8zTpFjkZsLg&#10;R0/4hbBP7bAgZjJxLTn2YfhjyzCHiac5Rtxwf1PH6S4OC50dx3vPNEFwaA52JROMG/ptVNuG/QV7&#10;HbbYa/GN18HcPTbP9plmnbTh/njkeMfKzv6OOobPsZBqk4jpw82Olx3Ho47hfzv5vWvYLs9U/0+B&#10;zQ/HZeWH8vYOW7dlPcYbl+P+PLK+pYgmHl/c8lgx8bTqRC2PZTNOd0d3V/CuGqKJammS1NxXzDzN&#10;PvILTSc7+T1pGS7ClvXv+K0bY15um6dwejJNiq2zfsSulLIfOM4N9j9tBjw3x7arDwOnLSIi1yML&#10;XYCIiFy9NHQBIiuVMPxzv4iIhPOEfX+VhS1DRERuXBG6ABGRBg7LY8zV6FTk5sLgUIWw3+G/ExAx&#10;b5fwukBUznK6VUY0/9/pwHF+pgqb3dEePOyraHks8nh+0vH4V99CaK8lAf7Ggnp109xjYfsdduDb&#10;9ZhunbzmvmjkOMfKzv6OPJ7zQPt8N/VGc8PL1z7pGPb08Qj74uIZq/t483UMfv+MhSePy0raYxxH&#10;DguDfqP+xAMfyYDnXELcY9jEYxjXcH/eYzpjRA33F8z34dXh1xUc2g/kxpNUUy9quD+bcZp95Rea&#10;Tnbye11n/Ih+IfBTMdMFwpNy+jnVFQsODJ+PHbYv9plh28Q905xgJSIi16HtKk4iIiIiEsaOea5c&#10;JiIi8ymw7937XKFbRERkLnnoAmSVuq6yLTJWjLqBywXcYhj86ICFsA89nrPDQpSbiWvJsZDnW6od&#10;k2LiaYwRtzyWDRjfMfxcMM+lwrKWxyKP579veayg3zyT9hj23BYLNn/Agm/H4Hg0cHxZzX1DxzWV&#10;Pwc+7x3N73PEdB1fHRY8PPWfhmET7P2pq2dL9V72Catn2DyU9XjOuU1Z13H+iUeMa4mSC07rcKHp&#10;RA33ZzNOc4dfV3Bo3z7N+SEparg/n3GaU4knHl9B9X+fjtth67+2Ez72tK9Dj+P5wrhtxAbbdmX0&#10;vypLnRj7v3YDnltg//Mdy9q/EhGRsPLQBYiIyFXLQhcgskLPvD4WKyIiy3ag//ftIiJ9JKELkNXJ&#10;QxcgInJmi2UdXNgy5BbcchgcqnDQaQi7S4SFm4Z2pWyTYoGpJyz0tJ14/EPFDffn9A9VPWP/V4G9&#10;7umgirplDfcnHc+LaH/dP/YvZVJb7Eyh3YDnNgWvo4G1NI3rAVs+fGQN4+hS0H6puQ9ME76suxpA&#10;dPZ3gs3X5x1rcmz+rrvNLcJq/469F9uJxptNNJ4p9e0En3sMEzfcP/Tkhb6ihvvzmabn8O8KfpQ2&#10;3B+NrqZZ3HB/PuM0p+JmGGdW/oyoQuDfsWWibnp77KD8HXZgvmsb7Bi3r5OeTKcYOI6jB+zDUTSw&#10;Dn0ZISIidfLQBcgq5KELEJHVKkIXILIyx+8NRERkXf5A+z0iIrIcRegCRETObKlvLCoyi3+FLmAh&#10;UiyEvcM/WLjBQqD3TNvZuijH+QfVymDK8Q/R1Ok17zme4wHdDAujZUML8pBRHxz8qeN5bSvglO6O&#10;uU3PSxru/1r+nlG/Y/or9pq5s/sfsf+lzyXXsob7I6b7gntD/3DuuRi/egosZPiF+vf6M7ZcFwPr&#10;2PLyC4g77DXfng335aSeDHtPD1w+OO2w1/835uv+Xcw03gf8OlKf29H/bHCfEzqa1hNZz2kN1TT9&#10;v2aa3o5qHXPwfE7ecH80qpJ2dV35sxmnN0TR8ljEtGGiP6muVPJ3y3B7bL4/n3aBrUPbvmyNsYB5&#10;28k3TQpsvTlGhK3L44HPv2fYdltERG5DEboAWYU8dAEislpF6AJEVkRBcBGR9fqN8N9ji4iIHGWh&#10;CxARObFFQXC5sFvvDH6qwAKJP+PfuddRdQSOJq4nLWv5iWFdoKcUN9z/teH+OqdB8CGhsr6GdMF+&#10;pjlYmmFd5Kf0FZvnHrAAZlpzu6e5q+qW192o22QN90eezx8zjT6aTj6oU2Cvz77msYh+r8+pLS83&#10;yHflNO6xMMDpOH8obz+WtTxw2Q8ZGyws+TdWczzTdDLm+b8S7ASC9z2fF9P/xIMCv4OSScP9Wc/p&#10;DeUa7k9nmtZvJ39/A/7Blp1HmgP3bcH0uuGnENfcl880raGylseiiaeVdjy+p+oEnrcMd0d7aNth&#10;88PGt7CJ7LD5MR7w3IzqSisiIiJNstAFiIjIVbvU1cVE1u4BBcFFRNYsZt4mMSIiIiIiaxRjmRuR&#10;i1IY/LUMC3T26bicYJ0zHyaupSjryJgv4NklojmYmHmO4zwIXoyqyE/WcH988ntS3nbY+7dteM5H&#10;xnWYbgrN+4aeM+x1qxNjQWAfecP9kefz+0o8hilq7tv0nE5BFWY8H1+Mvbc+tRw9UAXBC+wkgP3J&#10;43eEP7AVYzX+jb3/m5mnlzLPshtRzb8x/q+rK5/nek7vd49h+tQxl7jh/mKGae2ofx2T8rFHLAj8&#10;DxbM/Uz3ti6epjSv8a7py3U38fiyhvv3+IXAz5/Ttow77L1/ZPr/o25ax5MRhkzricucdCYiIiK3&#10;IQ5dgIiIyBXbMP4qkyIiEt5v3YOIiIhcRJ+GliIic3EMyzSJjKYweLMnLEy17/GcD/QPnvpICRdq&#10;iloeyzqe67BA1xZ7HccEqvtKWx47hmi/UAXOooZhcyy0fRz2Aft/4h61FD2GbZJhofQ6Cf5nE6U1&#10;9/3Uv5zJuJr7IoYtQ3tsmf3Iy9fcUb1/beNNsLDr8QuIFJtnD2fDZYRZHmPsff6O1bnlMjsOe+YJ&#10;gjte7/xsPJ875GoMOX5dgpdw0NI13J/NMJ3fsGXmLXbiw0fsPU+pP7ligy0jbV/U/WfCGk+5mvvy&#10;maY1h3ji8RW8XKfv6R8CP5XSHaLeYeufB2xe2JS/T/VBZsPw/agCm4f7nMwnIiK3Kw1dgKyGC12A&#10;iKxWGroAkYVz6FLJIiLXYhO6ABERERGRBXkmfBNKuVH/Cl3AwhVYqOoT/gtqhAUVD9R3Kl6bpOWx&#10;vOUxh70OMRZQu5uonj4y6sN32x7jiHj5vicnvxdY6GzvUUedpOH+Jk9YcNPVPLYD/qD7i6asZrp1&#10;4xvqdNzRiPG8Z9iXZgUWTHzCDj79SnUQKilvBfY6nJ4V+gtV7SkWiB0y/alFWP3vCdORbs98y+4j&#10;r/+n93QHtp9rnufj/CSBOo7wl6WNG+7PZpjWDvuf91Tr80PNcEk5XIwFvaPyd9cw3nh8abU11Mln&#10;mNaafMVem3v8TnbokmGB8G80r8MjXp8McCjvzwZO12HrhO3A56dYELwY+HwRERERERERuaxndNKV&#10;iMi1iLDvsg5BqxAREdGVg0UkvA06WVICUmdwPyn1HYfbbLDulrs5Crqgpq7RactzYux/j7HXLEQQ&#10;HPyC0U9YgOzt2e2e7pChww5ad3UwKTrG4augPXjuc0nNusviJD1q6PLrye+Rx/Cu4f4t4wKlBfZa&#10;vQN+wN7TO2x+/B17Hf6NhY+PnaA/Yp3A3xI2CB5Rdd/9Tn1o+hL2zLfs7qgPfca0zzfPDc/rktJ9&#10;0oZjGd2IXMP9+QzT+Y2XQfAmKXYQ9wGbJ94CP2LLVp14bHE1oob7sxmmNZdfZhhnWv78tW2gngr8&#10;g9UHbP/oHcPfi4Tqagd9Fdj2eo6rF4iIyHXLQhcgIiJXLwtdgMiCbdAXoyIi12bKY9QiIiJDFaEL&#10;EJGb5lhG7khumMLg/TxgYdGD5/AOC3J+Z9rA7SXFDfdnDfdvsI7gDgsNPkxcTx9/tjz2hL2X99j7&#10;mZ7dnrCA273HdLbY+9wka3ks9hj/qbow91FC93xWTFRH0/T7jqdt+C9M16U5xUKvDye3e+w9/hEL&#10;Ej4Q7os6h/2vnwkbAD/aM18QPKZ9ednU3BcxPCwK7ctxVI73W8O0T3U9PoWk4f629dkQO2y++zRy&#10;PGnNfY7pL3nTNL5i4ulMobjgtNLyZzLxeDPal5scW2++Y9yJCo/Yuj4a8NysrOFpxPRFROR2/Td0&#10;ASIicvWK0AWILFjbsUEREVmnLbrig4iIhJeHLkBWKw9dgFyFD2ifWAJTGLy/nKqTdO75nAgLO31m&#10;+oDcnBzN9f5Vc98W+x8dFiTdT19SL1nLY5HnOJ6w0HiXHe1hvOL/27vX67aNrY3jT8463w9SQeAK&#10;glRguALTFZiuwFIFliuQUoHpCkxXYLiCIBUYqSCTCvJ+2OALkuIFlwEGA/5/a2FJ4mWwReI62LMx&#10;MI5r7ey8v/J8cebxtx3jOOW4MnmbKrj/u/BcIhsx9UO2XD0o3kEVpyRq1pm/Zf/rKlw4/2+j8RLB&#10;E9m28JL3ataLRPa9/6H+yfEfdXpbkEv6V7Z8fVK7dfFDy9cNca56RuVxHonsc640XhX81HN7p+5S&#10;UXiehy/lmcezkeeXe263OvP4VrZfLAa0ncnW67ue73+qYygHxAAAuG1V6AAAAItWhQ4AmLG14rpG&#10;AgBobxU6AADAzatCB4BoncqBA7pI1T//AfCGZPD+CllV4Y9qX+llJUt+elAcI0GyC8+VR38/yhIq&#10;nSxBazNGQB2VF55LO7bTJjn20q0ezsXSJQ7pevJd0rG9nVXP9+08qHsiYqp2lZ5TWXwfesxjbhLN&#10;MwF8Z6PxEsGl5q4Bl6SyBO1vss9oyMi5UufvTlDIBvXcyxJLi3qqLrSX1bH9UceX9YzrnPRCm5XH&#10;+dzJPtOPHtoqzzyee2h7X3riMed5HmNLRmq3Gqn944EJlWz78EbDPvsH9R/g4dSstwAADFGFDgAA&#10;sGhV6ACAGTsuKAIAWI5rBasAABiTCx0AMKE8dAB4hv4OzMJ/QwewAA+yBMpHtUvqTGQbgLeyRLzN&#10;KFH5kV94rtj7/ZMswdXJkrTKkeLpo9Dp/yPr2M5G9p2damsnlS0D2xPPVWfe80vHOMaSyhJEnzq+&#10;L5ct+9mJ5049ltfTr/XPZO+5Stcvll17fo5S2f/6WvNK/D620biJ4J/Ubb3LB87PyZJWLyl0eYBF&#10;qsPvL6sf3/2sesR1yaWDw8LTPBJZh6zT6W1VV/+cedz3ti078difnucxhVT+l5s/ZduWTH6+U8mW&#10;+XX9eylLvi4GtpnKBsJkPd+/lW2j3MA4AACQ2J8AAMblQgcAzNRaVAUHEE4hu4YZgzvZtbfYZBqn&#10;DxzL8V1xJa+loQMA0EkZOgAANyvRvPPBcEOoDO5HJUs6fKX2J7ipLDnym+Z70vPrmcfL+mciq+65&#10;rh/7TfM7wCovPJd1bKtNFd3jSqo7524psuoYg3T5f/reo72dR7Wr1C3ZMrtbfrMzr0kuvP9PSb/L&#10;EvteSfpZVmn/1ZVp0zK+0FJZZ90fskrSc6sAfmyjcRPB12q/bPnyTsM7HCtZB/GDbPv2c93upn7O&#10;DWx/31qXP6Pc03zuZOvmVn7iL888nnloeyc983jlcR5TSUdos6p/+kjAf1BT+V6yJPDfNDwR/E7D&#10;qoHfa3hFcgAA9pWhA0A0zvWLAMAlMQ5eBqZAxVgAaGcbOoAB2NZjSdLQAUBSnNcDAQC3Za3x7hQP&#10;dEJlcL8KWULrg+xkN2nxnryeNrJkJ+c/rN6yM49XOqzwWcoSdd3oEXV36eJL0rGtQs3/fk7Wsc1E&#10;9v0XHd93TnXl+fTK858kvZT0Wfa9ur335bIL4asT7VT1dC0ZvZC//3VuMtln9FZ+E2HHdq/uFeG7&#10;yDR9BYsnjdNZ6mTb6o2n9nLZunTtrgOSfY7FwPklajpi2wxuacOdeTyr53fu+S7SM49XHtqeWjJC&#10;m1X9M/XUViZb1nwMqEhkxwp5z/eXdRzlwDgAAMB8FJrvgPhTktABAACwEJni6jOds6L+6dRc/3gr&#10;EtaAJalkfaJZ0Cj6WcmuOwGAL1XoABCNIYUTAWAIBkT6UarJMSol/SPLYcyDRBMpksHH8SBLFnxU&#10;+2rA6/q1HzVuYmZbiS53Hv5Rv6bQvKt1lheey9U9ubLQ5eq9Wcf2+sRxaR7X2klbtL/W+f+xqqfP&#10;e79fm+eSZbKO9pXi7GzfVbkeSyJLBE1GnMexjebd0dj3bhAfZP+bGzDvtZrtdjWgnbZy+UnKz888&#10;XnpoewzVhecyjVfVJffQxkY26MfHOrSSDTBKer7/yVMcAAAcK0IHAABYvCJ0AMAMvQ0dwIwVe79/&#10;P/P4/u+nvFSc/dMAzvusOJPBU1nf8DZoFAAAAMuXigEzc5CJ8/FzKjXLaClL7t797k78fsqDSAbv&#10;hGTw8VSyJOlclgyVtnhPIksgfytLgCrGCKyl7MJzq/rnRpZMOmflhed+6dFe39u8FrJkzlO63HY6&#10;uzKP6sr705bzKeu2/tz7vWz53qVbSXpd/0xCBjLQ2IngkiWCpyPPY99G898mvVFTCSmRrf9J/Vym&#10;88tUItuG9E2OTeS/Kvg1L+Wnw/fUNtJpvoOQ/pp4fuXe75mGb6uHJmAnsuOeVc/3O9l6UgyMAwAA&#10;AAAAzMcqdAATKvW8ktXx48V04QCI1FbT33XVl9ciGRzLkYlr5EAsytABIGoudAA9pCIZfA5uafB7&#10;pWaZq9Tkxhw/vvsdAZAMPr5C0gvZSIX3apc8msmqx25kSVluhLiuya88v9H8ky53Cp3+f9IebZUt&#10;XpOdeF115fVtXdqJXEvwzHQ+IV2ymL/KvtuqQ0xLl8qWn10C+BJMkQj+qGlHZ20UxzbJybZJxZXX&#10;pbJ9xkrNtupOdvHoocd8H+t2yhbz9iXz0Eaq0+td6aHtEF6O0Kbb+z1X2M9mpWHVwLey9dh5iQbA&#10;LfouRofjujJ0AIhKHjoAzEoZOgBEowwdADAzmZZZJcvJ+jJ2BVVK0acBwJ9Kto1ZBY2in7XCXd/G&#10;vLnQAfSQhA4AQGsudACIWhk6AERrFTqAkRSy666FSPCOyn9CB3BDHiT9pm4JmGtJP9Qv8W+oS9Wq&#10;7xVH0uVOeebxfKT5JSceqy7Ekapd0mQiWyZOKXQ+wXMt6Y96So9i2si+yxey5fNBbMAl+z4eZJ/Z&#10;Dw2rcju1QpeTKe81fiL4Wpa4PJWN4tomtVHJvqvdunkv6/h9KVsu79Ruu5HKBhet678zxZXQsjrz&#10;uJswhpi8DjTfRDbg4Iv6dYw62TL+Rny3AIDx/XP9JQBwkgsdAKLhQgcAzEweOgCPnKwv8jdJP8v6&#10;JJ9kfbIuTEgAFuxr6AAGWIUOALNUhg4AwKJVoQMAJpaGDgBKtazvoZD1c/ws6ZUsb64Q29eokAw+&#10;rUq20rxS+5OdRFbN+YemPXHOzjy+69yMyfcLz2UjzK868/ilTptLFbslWw6+6XSSndP5RNgHWSJz&#10;KttAf5Ql2/0sSzLdVYiursx/6RI1FW3/liXbftA4y8dYCtm25ZXsO32h59uZjcZdfxNZQuinEedx&#10;br4PWtaFpX2l7Ht7I/t+f6v/Ls+8/k6Hgxnyo+cfNU0lg9RDG+eSm//00HYI2UjtbuufuZ5/7tmI&#10;893NczdAoY9Stlw/eYkGAIDrqtAB3LgydAA9pKEDABCVKnQAwAyFGrzuk5P1re/61MuQwQC4GdvQ&#10;AQzwPnQAgCd56AAgiWMvtFOFDgCYWBo6ACzmOKGQ9Xfs8s1cwFgwEMngYRRqKr26lu9JZRU3v2n8&#10;DXpyYh5Oloi4GXneY3AXnss7tpW1eE115vHywntWOp9Am8q+93Pzvr8wz40s8Xt/1M5WbLgl+zzv&#10;ZJ/t37L1a634bvdVqEkCL/Yedzr8njcat3p2rmEJoUOsZMn73yT9W8fxKPs+0wDxhLSSXWB7qfPb&#10;jEz2WeUjx5Jq+PqUD46inbSeVzbyfJKR2t1Pjv8iWw5y2Tb/m8YZoJHI1rMhxyVPsuOh0kdAAAC0&#10;VIUO4MbFWJk9DR0AgKhUoQMAZigLHcBAhZq7arqQgQC4OU7xJoRn4lwKgD8udACYPRc6AETPhQ6g&#10;h/+FDgB6GTqAgZyaopRV0EjgzX9DB3DjnmQJmrukxTZyWaXXJ1klCuc7KD3vnHXqVs08Ji/VrRrp&#10;tSom2wvPuSvvXcu+362smrmT9Fbnlw0nSwTfXGizujLPW5LIPt/XOl09NzaFbBtQXHhNXv/caLxE&#10;8ESWiH03Uvt9ZDrcjpWyz+mzlrkd27fV4XYo02Gn6/9kicKZLIl3Kzu4G0uu/p3VmbcorlvLluON&#10;hq8r5cD3D5XJEsJ3PsouVvqexyf1/46cbLkrvEQDAI0ydACIggsdAKKThA4As1Ip/v4EjMuFDgCY&#10;mUxx70s3GrfABgBc81XT3jnap/ey65jAThU6gB5+DR0AgFbK0AEgemXoAHrIQgeAqCuDl7JcUBc2&#10;DPhGMnh4TtaZ+FmWiJa3fN+dLHntd/lP8kr3fndabiK41K0DJdX17+frheeSlvO40/XE2q0uVwSH&#10;yWTf8UvFvRM+5mTbjOLK6wrZMvk0Uhy5LCE0Hal9XzI1leCdmgEXWy3/wKbU8+33rvM169FepsPt&#10;5tsrr3+t/sngac/39bEbsfndQ1vOQxtdnRqoVMmOLwrP83qQHa/0tZXF5TzEAgDHXOgAEIUydAA3&#10;zoUOoIdM8Vbjg3+V5n8OjLD+vP4S4KZkoQMYYCMSwQGEt5UVFUvChtHLSiSD41AVOoAektABQFKc&#10;/UkAMLY0dACI9jsoRSL4YpEMPh9FPa3V/qQ+kSVkvZWdTG89xbKpY1nVvztP7YZSXnl+pXaf3acr&#10;z1e6XKX7fYt5XGu/kFV5rQa2tVSpLEH5pex7TcKFMqpEtjx+kC0PmzOvezXi/OdWDbytRLadXcs+&#10;w1KWML/V7SUGlT3e80HdBtGs1W7gwilZj/f0tZvX1kNbzkMbXeR6/llt5T/hOtPwauAfNd7gFACI&#10;TSXbRwK3pgwdQA+/hA4A6Gkj6a/QQdygInQAwMykoQPoaSsSwQHMg5Ntk9ZBo+gnVftrsMBc5aED&#10;gCQbdLsKHURLG3EuHkIROgAsglNcOUZp6ABuXB46gJ6cSARfNJLB52cjOym+U/vKm6mkL2oShQsP&#10;cVRaTsKWu/J8m8q1n3R9Q35udHumbgl0ro5nd5JQ1I+VLd9/SxIdJn+n4UIJIlW7pHCfcsVRDbyt&#10;rJ4+6PaqhneV1FOx91im6ydEXyS9Ufd906Vb7/2vY1uXrNX8X85De6WHNtrKZJ+vZPvt32XLbuV5&#10;Pg8aVg28lF1ALT3EAgCXlKED6KCS/zs8ARhHGjoAzEoVOoAO+g7MBQCfXl5/yexUIhEcwLx8VZzJ&#10;4NKwu4dimSrFd56diGuGaI9zcSBepeJL8M0U17WxJclCB9DTG3Fcs2gkg8+TkyUGbNQuCXknr6eN&#10;qB59rNT5DfFKlkBX7j2W1tNrtUsy3uh0Z8a/e7+7eh7f9x77pW7byUa0lvKXkLhEWT293Psdz5PC&#10;txpnGXpUnNXA20r0vGp4IetoLYJENC9O56vNp7L9z9ujxzPZ5/pNtp1s0wGSy5a17MprfNklOX/1&#10;2OYlifysn4nsc5VsMNKThzaPpep2HHLKk7gVKIDpuNABdOBCBwAEUoUOoIcsdACYlZiqe5WhAwAA&#10;xZfsJVn/qgsdBADs2Sq+SpU7a1n/sAsbBmakUnzHB5m4ThiaCx0AAMxUKvoAQ0lCB9DDVhzTLB7J&#10;4PNWyRLvcnWrxLuupyfRcbnjLjyXSPpDlqj4XVaNdq32G+6NLlcK2eh5sjmuS2Qn17ma5O8kVDCR&#10;SGXbikfZMvckf0mnnxTP7bd8yerprv67UFM1vJw+nFmrZNu6zYnnsnpKdXo/lutwAE7WYn5Z/b6i&#10;XXhn7e9btwPb2kmvPJ/JzwG2U1Ntu/LQ3rE7WaJ80vP9Tv0qwgPArfgzdABAIFXoAHpIZMd4VdAo&#10;gO5c6AAAQPEle1Wa5u6LANDVVvFWB1+JbSsaLnQAPeTiWkdoZegAANyEUnFWBt8GjuFWxXgnNIr4&#10;3YD/hA4ArRSSXqj7yOk7ST9kVcYTvyFF5/v1l/x/NeA7tf+87nU5EfyFmmQ9XJbJPvtPsuX2b1nV&#10;2w+yA64kTFizUKrbup/IPjcf6/9KNlhi1fP91YB5z00u+1z/kC2fX2TLbBYsojiUso7eB53u8P2g&#10;prJ91qHdLx1ff+yTms7zSv6W1XTg811s5X8dS2Xb3kf133ZsZfu/wkdAANBRETqAln4JHQCATrLQ&#10;AWA2itABAEBE0tAB9PB76AAA4Iyp7mw5hvehA8CsxFgg4dfQASAqWegAAPT2T+gAeogxIRlhFFpW&#10;/hbOIBk8Lk+y5KqnDu9J1CQvrn0HFIlE/jsaNmr3XVSe57sUiSy5+EGWdPivbBl9lC2naZCo5ulJ&#10;doeAnyX9Jqv2X7Z8b6L+SeFr2XfyRf2+DycbLPFCFvsbLavyQyJbhh9FcvhQryT9JFtWXsmW8Y2u&#10;J1kkss9+V7U+aTm/VLbdWe89tm35Xh/mfEJ2J/tM8wFt3MvWdzc8HABYtDR0AEBARegAeshCBwD0&#10;kIcOAMDNS0MH0MMmdAAAcMZW8fa5ZopznwDsZKEDQFR9SUnoAAD0VoUOoIcsdAA3LAsdQEefQweA&#10;afw3dADozMkSrX6XJSGuWr4vVVN5dZdodwsy2f+deGirlJ1o/K44DwJCymQXIX+tf6bhQomGk1WV&#10;3+49VtbTg+wzfC/bBqRX2kpk6/572fL7pMNOw0T2HWWyRNVcw9aZjQ7vZOBk/8e2fnxdx5IOmMfc&#10;JLLvYlX/7WTf1XfZdqOYOqAIVfVUHD2e1lMuq6K6+31nrSax29XvP1dZ4led3m/6rKqSX3l+JVsP&#10;S4/zHCqV7SvzAW2U4k4YAObhu0h+A+DfnAf0YVpl6AAAAKMpFW+iJYDbsJEV9IjRe3FbephCds0y&#10;Jmk9VUGjAACMrQodQA+JLM+nDBrFbUpCB9BREToATINk8HhVssqbueyEKW/5vlSW8PVWlhRe+A5s&#10;JhJZh8h7tdsAV2oSCMuj59yJx3Beoib5e5dYjG62sqRKd+E1lazj7F6WXPpe1z/rRLa9GKuTpajj&#10;KS+8xsmS0Z9kCbwftKyk8J1E9n3kaj7vQocJ4m7imGJV6XySeFZPv+79vVL7gVJSk0Duy7XbBSay&#10;yuT3msfArJWGD5p6kh1TuMHRAMDtSEMHAARUKr7zxDx0AJgNFzqADpLQAQC4eWnoADoqQgcAAFd8&#10;VrzJ4CuRDI645ZrHNZ1bViiO/plr1wkBzFcVOoCecpHThssqxbt8oyOSweNX1NNa3ZIq83oqtLyk&#10;8LUsse0cp6bC8j+iau9QmZqK0rvf0Y9TvwTRbT2lsu3A2ltE7VTqd8eBTT2ttdyk8H15Pd3Vf1dq&#10;BqEU4gC9q6qetkeP52qqNLzc+/2c4/cPcad2ieiJbD/1qGZ/NHVH+C6G1YA2nJ7fwQAAQisUR3Wh&#10;NHQAQED/hA6gp1z0HcCUiqPvIxPH6gDCSkMH0NG5O80BwFyUsj7xNGgU/aSyvuht0CgwB0XoAHp6&#10;KZLB0U4aOgAAvVWhA+jppax4G6aThA6goyp0AJgOyeDLsamnB7Wvhi0tMym8kPTqzHNOJFwOkeiw&#10;6nem+HZyc1XIkiqrAW1UdRsfNV1S+EfZgaUb0MZGTVL4o25nmUr1/Dsq1FQPL8VBWR/FmcdzHSaJ&#10;J7Jt2PeB88vr6a2ed/BUdTxfdXkdufTcGFYaXg28kN2hxA2OBgD8cqED6CAT5ya4TWXoAHrKtYw+&#10;EwznQgfQEtXIAKCbKnQAANDCVvFWB38tksFhnOK7FriSXYNFON8VR2XwLHQAAAYpFd96vJLtV13Q&#10;KG5LFjqAjobmxCAiJIMvz4MsMfNO3Sri5WoubA5NSA2tUtzxz0kmqn5P4V5+R+pVapLCHzWs8u85&#10;hfxvKzayjsAPirczc6hch9XDnZrk8KL+3U0b0mIUJx7L5G8Z/nw0r8pj274kGl4NXLJty8PANgBg&#10;LGXoADrIFVe8gC8udAA9vRbHQDBcgAaAZapCBwAALXxWvNdP1rLrYS5sGJiBUnGcU+1LRHX70Fzo&#10;ADrIRUEBIFYudAA95WIfBUDSf0IHgFE42QXKF+p+u6Jc0g9ZsljqLyREIJOdxD5I+ibpX0l/yJaF&#10;teK7iOhkJ1kbWeLiJlwoZ5WSftN4t2ypZJV7X8lfolFVt/dK41wgcbLOwN/ESbJknUu5LEH+m6S/&#10;ZdvoL7J1dSW21UOUGn5CV8i+i/2p0PwuIK5ky85qQBuVbN18GBwNAIyrCh1ASy9DBwAEUoQOoKdM&#10;HHvDVKEDaClVfH05ABBSFToAAGihVNzbq1XoADALZegAenodOoAbV4YOoIM8dAAAeou1gvLb0AEA&#10;mAeSwZetklXu7ZNUuRZJ4UuVqUn6/iJL+N4lfn+RJZ3mQSLrr5Ile9/LkpR/rqdXsnXgof45p9t3&#10;PcnWzXKCeRX1vPpWXHCyz/eVbJBJ4SWqy8p6flSJeC6VrcMfZOvsD1mS+DfZsr4WF/zRSGTLyRcN&#10;u+3iRtNtswBgqCp0AC2tFN8tcQFfqtAB9LQOHQBmoQodQAd56AAAAADg3efrL5mt96EDwCz8FTqA&#10;nlaiLy+kMnQAHTBwAIhXFTqAnlZiH4XzitABYDr/DR0AJlHKkipzdU/0XdfTRtLviusg+9ZlaqpA&#10;/aplVYSqZDurr/VP1/J9G9kB0KP3iNqrZEnpRYB5P8k+g0y2HfhFtlwkapaNam/6UxZnOUl0pz3J&#10;Yv4kKkZcksi+0/zo8bKe/lJTrbqaJiTMwEq27iQD2nCyQRmbwdEAwHS+K57kt5XYxuI2VYpz4Plb&#10;cZcUxNV5/l7j3Y0MAAAAYWxk13tjlMnOBaugUSC0MnQAPSWiLy8kV09J0CjaycS2DohVGTqAAe5E&#10;3zVw80gGvy1FPa1kybBph/eu66mQ9FFxXfhaukzLTfreV0nayioelAPaeZJdDE0HxtPHRuErXTs1&#10;24JYOElv5Cex9dZkarYHu85hp8Mk8d3vbrKoMLZEtp9fD2ynlK171cB2AGBqZegAOngvLiDhNpWK&#10;Z9DGvlTNgHnctkpxDGhIZetaETQKAAAA+FTJzqmyoFH09152rQy3qwwdwAAfRJ9ASKXi6U9iWwfE&#10;qQwdwAAUMsE5uegfvhn/CR0AgthKeiGrTlx1fG8u6Vs95R5jwnW57KLzg+zz/0PSv/XPL7KTz5Xi&#10;7fw5xclOqH+TLbP38nPwtfXQRhdOllD5TiTcDrGVLQfbsGFEL5FtT+5kCcPfJP1dT99kCfcP9Wuy&#10;yaPDULlsv7Ae2M6TbNtbDWwHAEIoQwfQQSbOq3Cb/gwdwACxVuCDX2XoADpgmQWAdtLQAQBAB59D&#10;BzDAKnQACM4p3msPqYZff0F/30MH0MFaFDgDYlWGDqCnVJYDAuCGkQx+2zYiKXxuEj1P0vwhS/re&#10;JWl+0PKTNCtZ4vdu+Sw9t/+P5/YuKUUCs09OllgfusL6EiVqBp180PNBJ99kSeJ39evSiePDZYma&#10;/UY6oB0n6ZWoVgAgbpXiOk74FDoAIIAqdAADpOLCL+Ia0JCLhBsAaCMNHQAAdLANHcAAqTg+RbyJ&#10;dpJdQ0tCB3GjytABdJCIwdlArMrQAQzAPgq4cSSDQ2oqL39U96SJXE3C8tpjTEuXyT67B1nyxzdZ&#10;wuWuMu+jbjPhspIlf7+QVaV1I83n7UjtHitlSZVuovndkifZdqsMG8ZknKxzd6Mwt2/JZNujD3o+&#10;UGV3d4IH3eZ2aw5y2fdwN7CdQrb9LQa2AwBzUIYOoINU3LoPt6cIHcBAj6JT/dYVoQPo6JNYZgHg&#10;mjR0AADQQaW4+j6OvQ4dAIKLaYDtsVQk+YZShg6gozstu8AfsFQx3YXgWCL2UXjuZegAMJ3/hg4A&#10;s+FkCQhPsoPS9+p2kShVU7X6oyxp0XmKLVaJ7OA+raeXe4/hUCVbbjYe2rqTdSKVsgrgrm7X1c+v&#10;NV3H/juxHoypkiWE7wZP9FXWbf0p+77Kvcdd/XuiZt3d/f6LbFnKB8y7rURWKeNetlxJzbZlF0u2&#10;99iUsnpanXiuUtMp/Y+az3T3OIZJZPvdOw9tfRSJiACW5bviuoPRB1liYRE2DGBSpeI9P05kAyJf&#10;BY4D4RShA+gokfXbvQkcBwDMWRo6AADo6LPiPadaizvA3rpCcSer3cn6H7dhw7g5VT2lQaPo5pMo&#10;HgfEpgwdwEB3styXTdgwFq0MHUBHaegAbkSmGVw3IBkcx5z8JIU/Svpd41Z3notcz5NDM1FxqY2t&#10;rLNq66m9T2oq1Of1z42aZTCTLZtT+Kj4DgBidS/pqywZI+nx/lSWYF1eeI3T4U57e/R8JlvmXqrZ&#10;JozhUTbY4Y2aDo/ixOt2MWSaNmn9WHpl3lU9OTVVIIqj53BaLtvmpQPbqWTLUzmwHQCYm0LxXVDa&#10;JZaWgeMAplIq3sQFyY7HHmXnI7hNpeJahleyc4h3V14HAL640AF0RKWsaWTinAfwZaPprnmNYSWS&#10;lG5ZEToADz4p/ir9MSoU1x3rMzE4G4hNKTufTYJGMcyn+ucmZBAL5kIH0FEqW55d0CiWLwkdgEQy&#10;OM5zGpYUnsiSLz7Idi4fFXdSXyb7n3JJ/1O4CrxLsJUl7m7lb0eTyJJn8qPHSzUX5lP1TxbuysnW&#10;HUynkPRCp5eDaxJJ32QXxLc951/W01P990qWtL2S/2Uul/RD1mlQnHnN7vHt0eOJDrdfv6rZtoWw&#10;i0NqKoufStwr6p9OTdJ4pWa/sv/70iXyVw18K+5gAGC5ytAB9JDIjklICMet+K64Lt6dcieqrNyy&#10;QnElg0vNOkdCOIAplKED6CgXF0enkIQOAFgQJ+vjXQWNor/34lzq1hWK685+xxINv76I7v68/pLZ&#10;WYnB2UBsCsV7jLVDQjj2rcSyMLb/hQ5AIhkc1zkNSwqX7ELTWnYS9LvmO9I3EwnfvlWyTv8/Nd5t&#10;7zPZQUx29Hip5pZLmexkPBlh/qdsxEWDEJzsO39Q90qgiSyR/F5+Evm3ahJt15Leym+HViJbpp/U&#10;rRKh0/n1MNHhdm9OdzrI935fXXmt0+HFxlLSP3t/F0evLxXP+prLTzVwyd+yDgBz5RRfxVap2cdf&#10;GvQFLEUZOgBPdsdnD2HDQADf5WeQ5tTW9c97xXMuBABTWYmLo2PLxLkO4NNXxZuolMnOpaqgUSCk&#10;74o7GVxqri9+FP0CU9kqzrsirGXbvV3+AoB5+654j7H20XeNndeiv2NsWegAJJLB0Z7T8KTwVT2V&#10;sqTwjYe4usr3ft5iwndVT9/VJMiU9e//tmzjRd1GfuE1uzbHlut0tW+ncIngkvR5wnnhuQfZMvhJ&#10;3b/3R1m1bJ8jszf1dCf/nRN3svXgjYZ3mDpdvhCT7/3cbT8TzeSAZk+iw+1TfvR8m4ECpU5vw773&#10;fJ8Pr+Uv0eSdONAHcBu+an77qTYS2fErA3ewdKXiv93mzgc15xEubCitJLLtY67b6Q8ZQxE6gAHW&#10;smXAx7kkACwJVWrHl4QOAFiYrZqqjzF6r24Fb7AshboXd5qrD5JeypbnMmwoi1fVUxo0in4ySX/I&#10;zsXLoJEAuKYIHYBHH2S5Bvda1v8VWqG4BrWtxEDMsaWhA5BIBkd3TsOTwjNZx8SjmqTwykNsUpPY&#10;vZt+VXORM/E0j7lzspOHStJfsh3Q7rFLKrXbMFX1z6JbWN6tdbqDy6lJBM91Oll8bOXE88NzW9n3&#10;8EXdk8DWsnXhjfwmcjzJ1hvfgxMyNR0Hhcd2jxVHP/clOkwOn3OyeBvZmcfzCWMYgxO3KwRwWwrF&#10;fUHpUdZB9050zmC5Ci2jwopk/0cu61TfhAzkhFQW30tZjEm4UBbFKb5O/32Z7Fzyoxh8BGAcRegA&#10;eshk2/UiaBTL9jJ0AMDCOFl/7ypoFP2tRDL4LStCB+BZLjvH2sjOs6qAsSxdoeauV7FJdXgu7gLG&#10;AuC8UsspZCI1RTQ3Yh91yz7Ib2FMHEpDByBJ/wkdAKLlZEnhL2Q7CtejjUS2ofkhS+rNW74nl3UO&#10;PMgSJL7JDpj/rdv6Vrf3Qc3F2KRHfHNXyjp4Pso21q8k/VxPr+rHHmQnQ2WL9qqW85yDT7qcCF7K&#10;TgCnrgguLa/jImaVbHnY9HhvLlt+Mm/RmFK23Sw8t5vI4n3w3G5bTvY/besY7mWf/W+SflKzXXoj&#10;22Z9rF9fTBvmTStl38c2bBgAMKlC8Xem52rOl9KgkQDjuHbnldgksvX1h8JelEzVDKD+UU+Psj6S&#10;JFBMS/U1dAADJbJlI/QyCwBz0udug2gvCx0AsEAxH5OmijeRHX5sQwcwgrXsHOuLWL7HEvN2b+eD&#10;LMdlHTgOAOdtQwcwgrWavLp10EjiV4UOoIe14i1sEos8dABUBsdQTk2l8JXsoDXt0c66nkpZtXCn&#10;ZVSXHaqqp+86rPhdhQkn+M4s0eUE3XdqEsFD3RbPBZovTnOy5eK7ui8TmWx52w0w8BnTK9m203e1&#10;0t1t6HxXNR/KqUn83p55TSZbx9N62m3/pRkcMEXuo8INFACA0LZaRofWup42sosd23ChzEZ+4vf9&#10;44dUzbnpTxPEg362skTUpUnV3BFtIzsf2Y40r6yeXyY7F8hEAtuUitABeJKqKaywu4ufCxfOLKRq&#10;9iP7v+/uQig1+x/OuYDzSsXXr5/K9uExVMvKZNuiNGgU3SSyuMugUQDLspVtt5KwYfT2WvRz3LLv&#10;Wm7C9KqenGwZ/y47h6zChHNVvvd7osNjuF90eLyRqdnmhDgfKiae31hSNefin2Xn4lW4cGYhUbPs&#10;7f++vwxm9XOF7Jo7MJbvWsb1pVPyenqUrUtfxT6qq79Gandsn2RFBF3gOK5JZd97bHcXyxX4OIVk&#10;cPjiZAenG9nOsG9SeKZwSbyhODVJ3n+pqWBYThxH0uI1f44dxAWZbAR1eub5d2qqEvtOsG3LidvZ&#10;zdVGtk51rRafyEZlv5P/W70/yNb3L/LbSZvLRnO+UVydIWWL12Q6TBiXmoO//cdgCtmyW4UNAwCC&#10;+qplddat68kpjotIlyR6nhiUH/2938lz6vWIX1VPadAoxpNIuqsnqTn33z+3dmp3LJzqcNBkItaJ&#10;OSi1rGU4lV0E2l0I2u1nilABDZTp8Hw71eF3deliEQA/XOgAelrXP+eWEJ6puRiaK95tVi6SwQGf&#10;nOIeDL+WXVtzYcNAIFstc5D4vkRNn550WAxu93spP+tApsPjg3zv9/0iCqdeGxMnW3ZWQaPwJ5Xl&#10;N3yQLQu7pMwiVEADZTpcthIdLntLWhaxbFstP38tUTN4SWr6qkPvo1LNv7+1Ch1AT6maopguaCSH&#10;Uh32d6ThQhnktQIXDSEZHGPYqEkKfy8uTkrPE75LHVbKDe2T2n1P1bhhnLXW5YOsXaLuJ4Xt7CLp&#10;ct5K2Qi3L+q+XfokO9h48BmQbBvwQhZT7rHdRHYAt7TqZGXL1+X1z1TPk8YTLX+/VMi++yJsGAAw&#10;C4XsuDsJGoV/iQ4vIjnZfrKU9I/Gu5tQqssdMMcddjvJmccByTrV7wLHMJWsnlZBo4BvWy1zGc7r&#10;aTfgvtThYIZixPlesl+Ze1925nEAYX1XvHd8W8u2K+8U7gJpruZiaKblbOfeyu42C8Cf2AfDr+S/&#10;IA/iUCnOO4kMkapJeDrm9PxaWCnr75PiTJYby1cts38lq6f9c3EnO66WxjsXz3T5WJNzcdwip2UN&#10;PGkjUXMeesyJfdS+KnQAA2SyophvFG6gdiZbzn5V3MnfxzLZ/1KFCoBkcIxpU0+57GA1DxfKZArZ&#10;DvBP+R8lNZYuCdTVeGGcdSk+J+uML668bgq7yuSYt0o2wu1R3ZeXD7KqYb4rVLg6pgf5r2r/QTby&#10;7I3iPhjtqmj5ulTPbykmHVYhzYeHMwkn2wb9LiorAcA+p7irY7WV6HwHHTB337XMRFrcjs+6jWU4&#10;0+FghlB3ZQMQlyp0AAOtZMfY9xo3STFRs539de/3pco0g1snAwuzVdyD4d+LZPBb9lnL3u91keh5&#10;/97x3zBbLb9ir9SsG3n9k3NxYFpLHXjSR6L49lEvr7+kt3LEtqeQyhLCN7JCg9WI88p02N+Rjziv&#10;OVgrYNFOksExhaKeclnFh3W4ULwoFF/C9ymJ7ARp1eE95RiBnJHqcgXnUpbg6mQVkM+9bgq7yuSI&#10;g5N9Z3+p+wnzWrasjXHLlAfZ9uWL/HbYZrKDuLEvWsWoUnNQW7R4fb73e6bme9q/tXii6bZHlSzu&#10;r2IwCgBcEnt1LAyXi0STOdsq7qQFoNTtVbIDgLaq0AF4kMj60R9lfWvf1Vwj6CKtp0S2z9hVTct0&#10;m8dBj7K7OALwZ6t4+z8yBa6gh6C2sv0C4vS/QPN1au5WDwBj2eo2Bp6gOyc7dk2DRjHcup62suup&#10;hfodk+f1z0zWx/FSt3vX4A+yz7MMMXOSwTGlop4+yhb8lebZyenU3Pr2LzWJ3rufS5DJDliyju9z&#10;vgM5YyWLLznz/JMssTVV2ERwJyqCx+xBtl5fWtZOyTTeLVMKSS9kCeG5x3YT2f/5WmFvbRu74szv&#10;l2Rqlq9Eh9ur/SRy6fytkpyaZe27mmSTqmUMAHDrtlpGhwywZFtx8Q5xo5LdbRuzyhAQuyJ0AB4l&#10;sjtB3NV/V7reN5OI/cM5may/0vddGIFbFvtg+PeybQJuTyXrF1gFjQJ9ZQHnHft2D8D8OTHwBOeV&#10;Ws61x5UOj8WKFu/JR4hjKb7JioyWU8+YZHCEUMmSEe9lHafvNX1SeKkmue4fNRux4tSLF2al7smv&#10;U3rU+dsrOzXJ15ls45mMH9JJpSwZuAo0f/ixlX2HXZeltH7PGIMBnOyg4EH+b/W1kh2QMYhhOuXR&#10;39sAMQAAbPt7FzgGAOdx8Q6x24hKdgBwTqllJkSnWs5F31DWsr7Ke9FnBviwVdx3XVqJZPBb9lUk&#10;g6O7rSgCAmB89F3jnD+13OOXPHQAkUtkOWW/ywreuqlm/J+pZgSc4GTJjj/LEhMrj21XssTujawS&#10;+TtZcuULST/Jbj/4Stap8KCmavmSJbILk1/UryPIeYzllExWbfnuzPOl7HvbynamoRLBnWyZ+k0k&#10;gi9FKds2lB3fl8jWp7XXaBoPsgEHznO7iSzuvtsCAABi9HvoAABctBXnV4ibk/VBAQCeK0IHgFlL&#10;Zf2UP2T9oVnAWIAl2IQOYIBUJJ3cso24UwT6+Rw6AACLtxV91zitCB0AZi2RFQD9ISvau5pipiSD&#10;Yy42smTMN2q3sSzq6Umnk71f1H+/k3UgburXV57ijU2uy4nWbWx9BHLGnSy5Ozvz/JOa5Ou1wiWx&#10;bmTL1kOAeWNcTrbN2PR476d6GsNWtuyXI7S9kh103I3QNgAAc1OJSnPA3G1DBwAMxAVoADjte+gA&#10;EIVUdpH0D0l/i8p7QF+xH5O+DR0AgtqEDgBRegodAIJJQgeAmxL7MRbGUYQOAFFI1OQ6/qvx8ssk&#10;kQyO+dmqSep+dTT9LEv0/mnvsV1l741uO9n7nERWDfybht8eaYyDm0S2sXvU6YN1JxsgsLst3KNG&#10;3iieUNXz31WwdxPPH9Nxsu/4qcd71xqvWn0lSwh/GqHtRP62EQAAzB3VwYF5Yx1F7ApxAQAATilC&#10;B4DoJKKvEuirVNzXSlciue+W0S+APpwYSHCrstAB4KY8iVyhGCUTzKOYYB5YlnTMxkkGx1xVai6i&#10;7SYXKJZYreWv6u9G/ndgK1l8qzPPF7IE2K1sB/1J01QwdvU87+v5vxAHdrfmXpYU3lWucZOq72WD&#10;I9wIbedqbsWajNA+AABzUIhOGWDOKrGOIn4fQwcAADPkNM5d77BsLnQAQMS2oQMYINFEt0/HLFUi&#10;qRf9cC4OYGxOcR9j3apsgnl8nWAeQGskgwPLk8tupfhJfpI6N+qXGHtOIqsG/kXn4/soq/xe1a/5&#10;pnFuC+nqeb1RU33+5/rvJ3GR4pZtZMuE6/i+TLb+ZV6jaWxlgxTKkdrf3Yp1NVL7AACExoUBYN6o&#10;AobYFWJQAwCcwsVRdFWGDgCI2Bh3+p3S29ABICj67uKThg5ADCQAMA32UTilCB0AsI9kcGA5clnS&#10;9Df5SUQtZUngPhPBV7pcDdzJEnAf6r+z+vWZxxh2SllS7YMswbYQ1UZwqFC/hPBEllB95zWaRiVb&#10;dp9Gaj+VDdbwtS0BAGBOCtExA8zZVnHf0hyQuDAEAKdsQwcAADekVNznVbnmkVyKMCqR1BubNHQA&#10;Nc7FAYytEvsoPFcq7mNvTM+N2TjJ4ED81rKE6W+yDpKhCkkvZMmmGw/tSU1y6aVq4Nt6vkX990r2&#10;P517/RBPsv+vGqFtLEspWy7LHu991OVlfqh7WRV7N1L7ufzeZQAAgLngwsDtSUMHgE5YRxG7Qgw8&#10;AoBjpaj0DABTiv2uS+vQASAo+gXQRyWSNAGMj30UTon9zjyY1p9jNk4yOBCnVFbR+m9ZombqoU0n&#10;qwL+Sn6TpO9kCaWrC685Tmq90zhJtK6ez73ndrFsTrZeFD3eu5It/5m3aA5tZQMbypHal5oBJw8i&#10;KRwAsAyFqEx4a9LQAaCTjRi4i/hxYei2pKEDACLBxVEAmM42dAADvQ0dAIKqRFIv+vko7gQOYFyV&#10;6PfDc5vQAQA7JIMD8UhkSZnfZImZH+QvMXMjq3688dSe1FQVftT5OEtZIutT/XciS25/9BjH8by2&#10;I7SN5XOyhPBNj/emsvV27S2aQ5X8VvI/JZFtc36IihwAgGW4FxcGgDmjQx2xK8RFgFuShg4AiMQm&#10;dAAAcEMqxX1HhlR+7oaMeNF3hz4qxX9nBADz9yT2UThUiTtFYiZIBgfmLZUlXn5RUwU899h+JUtw&#10;fSd/ByuJLM5vulwN+amed7n3vrESZp9kybLVCG3jtrxTM3ihi0TjDXTYeSe/6/Ipiez/ICkcABC7&#10;SlwYAOZso7gTFwCJ5AUAOOZEQjgATCn2OzJQHfy2OTFQHP08iD4lAONysn4/xCGZaD5cc8QskAwO&#10;hJXITkj+kPSvmoTvx/qxH/XfqxHm/VFWDbzw2OadrieJOklvdHhRNKvfl3mM5XhegC/3sqTrPu5k&#10;gx4SX8Ec2ehwkMVYUpEUDgCI34O4MADMGedxiJ1T/3NHAFgqLo6irTJ0AMACbEMHMNBK0yXvYJ6e&#10;xP4A/XAuDmBsG1EJOhbZRPPZigKlmAGSwYFwVrJEyg9qdj6JLLHyTuPtkApZEviDxzZz2f/yqMsd&#10;M9t63tu9x9ayxPdL7+ujlFUD315+GdDLRv07EnJZQnjqKZZjpSwhfDNS+/tSHSaFJxPMEwAAn7gw&#10;AMxXIc7nEL+tWI4BYF8pLpijHRc6AGABKsWdSJtonGJZiAt9d3HIQgdwpBSV5W9FFjoA3LSx79qO&#10;+LDvQXAkgwNhrCV90bSJk052MPJK/kYjZbKk1muJrU5W1e2NDg+GPtWTb0+yRPBqhLaBnY1sOesj&#10;kw2CyDzFcszJ1vepTkBS2br8t+z/ehAn3wCAOJSi+jAwZ3SoYwneif4JANjHxVEAmE7sd2R4GzoA&#10;BFeKvrsYJKEDOOFBcQ+IQTtJ6ABw0yqxj8KhjegHxnXlmI2TDA5ML5FV0J7SRlaRe+OpvVSW+PmH&#10;rMrxJaUsYfbp6P1/yJLifXKyhHMOuDCVUv2TUxLZQIqVn1BO2sgGgJQjzuNYJrvjwR+y5PBPomo4&#10;AGDenkTVVmCunKgChvg5WV8FAMAUmuaOdgCA+Ps7co13l1XE40nxL8sI47hQHQD4thHntzhEvhqu&#10;cWM2TjI4ML2VpkuKrGSJoL6qqSWyUbQ/1C6R+6OeV+jONU5F5LKe19Zzu8A15YD3JrK7BKx9BHJG&#10;KdsObEacxzmJ7H/bVQ0f404AAAD48E5UigHmaivO8xC/UgxsAIB9H0ViDgBMwSn+86l16AAwC9xx&#10;CX1UYnA2gPHdi+tLaGxlg+CBIEgGB6b3eqL5fJRVAy88tJWoSQL/0OL1pSwx++Ho8QdZJeTEQ0zH&#10;83slOgEQRumhjV317LE4WUeZr4Ehfa1FQjgAYJ6cqBQDzBkXfbEEG1EpCAB2Kkm/hw4CAG7E19AB&#10;DPQ2dACYBSf67tBPIQZnAxiXE/soHGK/g2BIBgeml08wjxd6nojdR6LDJPCkxXt21cDLo3a+qF0i&#10;eVelLBHcjdA20MZnT+2MnRAuWeLBK4UdmboWCeEAgHmqxHHlUr0MHQAGc6KSE5bhnUgIB4CdB1E9&#10;Dae50AEAC7MNHcBAqaa5tor5K2V9d0BXG1kOAwCMpRLXl+YqDTDPSux3EAjJ4MD0kgnmkQ58f6Lu&#10;SeCVTlcDzyT9IWk1MKZTSnFAhfBK+bvNyxQJ4aVsvdmOPJ9L1iIhHAAwT6U4vgTmqhQVNbAMJIQv&#10;Ux46ACBSVE/DKWXoAICFcYo/IZzq4NgpRd8A+nkQ5+IAxlWK60tzlAaa74P85REBrZEMDkwrn2g+&#10;r3u+L1H3JHDpdDVwSbqTJYKnPeO5pBQHUpgPn6P6pkgId7KLbfcjz+eStWwbAQDA3JTiOBOYq424&#10;6ItlICEcAEwl9u0AMIWvoQMYaKVpim0hDhtx/DA3WegAWuJcHMDYSnF9CQ0GwOMUN2bjJIMD8/Ox&#10;nqoBbeQdX5/KElC7JoGXaqqBu73HE0lfJD12jKOtUhxAYV4KSU8e2xs7ITyXJWL/omHbmqGSgPMG&#10;AOCSUhxvAnO1ERfusAxchAYAsxW3TwaAsW0Udx9HonHuQIx4bUSC1ZwkoQPo4J0YTABgXKW4vgTj&#10;xLKA58oxGycZHJhW1eI1T7Lk6heyE5Gix3wytavGnapJAl+r24nauWrgmawa+KpDW12UYmeJebqX&#10;3522z4TwTJb8/U3Sv/XPx/qx1NM8+nAB5w0AwDWl7Ji8DBsGgBPeiaQxLMM7hb1jEwDMxYMYIAMA&#10;Y9uGDmCgt6EDwOxsxTVj9LORnY+7sGHAgyR0AMAZpWwfVYUNAzNQiv5fTIhkcGBa1ZXnNzo86djI&#10;DhB+U/fO8PzKc9/UJIF3UaipBn7sTpYInnZss61SnNRj3l5pPgnhqWyd/CFbLx/V/a4BbVSy7dNW&#10;3f/3rq8HAGBqTrZ/34QNA8AJD6KSE5bhSfR1AIDEHRMAYGxfQwcwUK6wxW0wT6VOFy8DrtmIRM0l&#10;yEIHAFxQin0UzEZcy8BESAYHpldeeO7zhfe8k/SzrPpZ1WI+r088lsuSwL+pe1Kok41WOpXsmqip&#10;NDyWUlwcxfw52XK69djmo7qdyOZqKv4/6rBztFJzoPlC0k/1z1eybcuTbMCHuzKPrWx78ELNXQze&#10;yE5mfqp/Vi1iLVq8BgCA0Jya24e6oJEAOLYR54lYhkJ2HlWEDQMAgiMhHADGs1X8507r0AFglirZ&#10;+dRT2DAQoVK27GzDhgFgwZzYR8FsREI4JkAyODC9cwnf0vVbnDlZ9bNd8mVx4bX53u8rWWJonyRw&#10;yU6AXuj0Acqu7T7ttlWKC/yIh5MlRvu61UsiW3ezK6/L1Qz2WO/FslWT/L3bdmzUJGtXsm3Jg5oB&#10;Hz/Lkrpf1a//WE+v6sffyLYHuzZOxZJeiXdz5XkAAOZmIxL1gDkqRIWVIVzoAPD/Ktk51734XgDc&#10;tnfiQvlQG9nx0c+KM7mpDB0AsGDb0AEMdO06Km7bvez6lQscB+LiZMsNyw6AMe3yMKrAcdyiX0MH&#10;sGcjct+GKmX9Rj/JcphwhGRwYHrbC8+tJf0hS/68ZiPbSfym00mViZoE7UTDbp22klUavttrJ5FV&#10;Hf6idvH2VYqdIeL0JH9JKYlsHXw4M33R4WCPrZq7CbzRYfJ3F0X93t18ihbvWUn60OJ1lwbGAAAw&#10;V5VI1APmqJIde9P5146TfVY/i2SrOXoSg48A4F7cmacrJ+vH2xWDKBVvctM/oQMAFuxr6AAGSjVu&#10;cSrEbyvbF27ChoEIbcWyA2BchagSHkISOoAjhew6Yxk2jOgUep4j+SD60Z8hGRyYXqXLF6gzWaXt&#10;rGV7pZqqv6+Opqp+zebKPNtYyZK/f8gS1r/JksPHVIpEcMStlB18+EgYy2RJ1qemVf2ajWxbsEsA&#10;n0IiG8jySdLfajdApBAHZACAuD3p/J1zEF4lOxa6lx2LvQoZDCb1IKqEX1Kp6T94EOfac1bJtl1v&#10;RMWguSrU3EHrZ3GOC4xhIy6QtlHJjnt3SeDViddsxfkLALNV/MeXVAfHNU62T+Q4YjovQwfgiVOz&#10;7BRBI8E5heyY9o3sXPwhYCxAH05NlfAiaCQIqZQtA5uwYcyeU5MDdW6dKevnYikoUI49A5LBgTCe&#10;dLmzJVH3ZOtKTYLlbtqfx4P87UgytU9W76sUieBYjifZAcpHjbNMF7p8wce3VLZ9+iJLAP8kSwhP&#10;WrzXyeIEACB2Tk3SxSZoJCh0eBFgd1z0JC763aJSlhAeS+ffFLay8+vd9soFjAXdbDXtuR5Oq3Q4&#10;yOgn2Tr1INsHuSBRAbehFHf/OGejZv/+pOvbIqfm/KUYLSoAMdiGDmCgleZX4RHzVKjpH6iCRoLY&#10;FGoSy6qgkdy2SrbP2g3E3p2L39ePuzBhAV4UYjtz65zs+6cYyHOlmqI2bdeRjZqcrDlzY8+AZHAg&#10;DKfrt2ZM1FTiXnua7zvZQfKuOt69bEO41bwuXpUiERzL42QXin+WrYtbT+3uRo5Wnto7J5MlgP8h&#10;2y49qqlI3sW9OJgFACxLpaZTYiOOYcdW6nRCHhcBcGyjcQdkzl0l+993dw4qQgaDwTYiKXwqTk3V&#10;bwYZAfPxIJKYpeaC6K5/sejRRqXmzqJ93g8gfp9DBzBQon7XJnC7NuJ8aiyF7Dzp97BhjGYj+lWm&#10;VKg5F3+h5rN/EJ8/lmujZh9VBo1keUrZ5zv3Y9+tGAQv2THak2x9+E39rrc6Nf1HGz9hxeenf//9&#10;N3QMwC1byyrqtlGpSXAYWybrSHmv6UfXlyIRHLcjka1rLyXlsorbXbzT+Acxa0kf1D22U6aIFwCA&#10;0BLZ/vO9/Ow/b1lZT3/WP4twoSByiey429dx7Vw5WZ/BZ7VfX77JzkVi8FHc/ncnl/RW/ooH3Con&#10;2798V7PPqUIFM4IH2XYvBoWsPzAWbDvDymXLdh42jMmUsn37VuNso3LN7/Nc4nK7RDFtC6X49jVj&#10;+6G4z40Kzef7jGldYPtqclm/3SpsGFFxet5PV4YKJqBMzbKThAwkck7LXJ5y2T4hBoXmsx/FoVzs&#10;o/ootIxtSio7P1+HDWMyTt2vZ3SRyj7Pleaz3y408vaXZHAgvLWswm7S8vWFphu5nMiS1VcTzEsi&#10;ERxIZB0JiaTXunyQN0Vi9aOsGvhQTn6roQMAEItMXCBow+nwAkAlEr8xnlzLS6LdSvqqfucHJC7E&#10;LVEzmD8LGUgEStn+5U/ZPqbSshK/T3kQyeBjYds5D7mWe5G8kO3bt5puW5VqPhdJ72UVwTBvMW0L&#10;pfj2NWPz1fcf0gvN43gupnVhyccFfaSy/d5bcT61r9TtnTt1lciWndda5rGoT5WeJ2hWoYIZWS6S&#10;weFPIuu/Zh91qFSzjyq13G1KKuvvWCv8+blvpWwb9FnTJe0nmk8Rr0IkgwM3IZMlXWcd3jPlCfud&#10;rGNoTKVIBAeOnavOMfb6n0j6Ij8dmBtZvJWHtgAAiFkm67jLdbudd05N59xf4oISwkoU74U7pyYB&#10;vNCw8+hM8XQoV2J7cUkq28e8rn8m4UIJqpStE9/VXHQuQwUTWKrwFzjacorre8oUzzpWafnbzlTN&#10;wJg0ZCADlLJ9+ncN37cPlSj8MdIrMTg0Bpni2RZK8e1rxpYo/r6JUvO4ppgpnnWh0vKPC/rK1Awe&#10;z0IGMqFShwl1ldhO9pGouQv0SvFsD3yr6un73u9FqGACSRTP9sOJ9T0mqW5v8FIp9lE7a8V5DWPH&#10;qRnwXij8sWimsEW8CpEMDtyUO3XrtC4kvdE0nR13Gi8hvBSJ4MApa9lAkWNvNF6V7VU9z2RAG1s1&#10;1YvcwHgAAFiiVHaB6aWs4yELF8ooCtkxwK7Kd6X5XKQFzlnJ1slc81wnC9kFta1ut+Mb3eQ63Nck&#10;4ULxrlKzb/lHzX6nDBMOgBnJFEciVyHbZs0h+fuSRIfHSOlE8yUZHAAQUqLmXCrXvI8prqn0/Nxp&#10;9xjGkelw+UnCheKd02Ghj93vZZhwgJuUaNn7KCe2KeckagZu55rv/qVUc0eIQvP+PnM1n2c20Ty3&#10;snyv0ZAMDszTWu1H9lSyDUU5WjSNL/I/2qgUieDAJaeqg28kvfM8n0SWBL7q+f6tSAAHAGCIXNbZ&#10;8IuaBPEkVDAXVGouGH2vfxb1z1IcB2A5ctl6+KuaARxTqdQkiJUiGQp+pGr2Ly8174pVRf2zkl1g&#10;ro4mAGgj0WEyTqbpj68rHVZILDXvC6HXJGr2Jbvzlt1jPpEMDgCYk0TNMcUvmr6P4JKqnpws6cqp&#10;6Z8rQwSEZ1I1x0+/7v09R6Vs2alk5+JOLE9ADHKF68e+pBL7qDFlavo7Uk2/b3Fq+jh2A4SKiWPw&#10;LVdzp8Vf1Qy+8OmjpAfPbR4gGRyYtwdJH1q8zsk6SMsRY5Fsg/fDY3ulSAQHrsklfTt6rJL0wlP7&#10;iZq7EiQd37sVCeAAAIwtP/r5Px126qTqV6HP6fn5QyXrtNkpzvwO3Kr0aJKss/X4+WucmvWv0mGy&#10;a9E7OqCfVM+X611n907es+1Sz88Vv+/9XqlJ7t7/HQDGksiOpdN62j+2TtT+4qnT4bF0Katktnv8&#10;+PlbkKj5/DI1+5Fd0ty+/EpbJIMDAGKQ6PnAqP1zqf3H2yp1eA5Vqemrq9ScMxUd28X8pPWU6PTy&#10;I/UfzFjp+fl1KTtelQ6PVfd/B7AciS7vo6Tu/X2l2u2jjl+H6eQ6/M5fHj3XVqnmO6zUfM/F0c9b&#10;ksk+20TN53t8vVa6fo2IZHAAratxO02TEP5JVrnch5/FQQDQxjc9Pzj7TcPW90T9k8BLMZADAAAA&#10;AAAAAAAAAAAAAIL7T+gAAFz1Tu0SPhNZwuiDxr3d5e+e2ilFIinQ1scTj73t2VYm6VFW5f+D+lUD&#10;JxEcAAAAAAAAAAAAAAAAAGaAyuBAHFJJf6h90qaTJY8+jRKN5GPD8STp3kM7wK04rg7uJG1kt/Qq&#10;dPmW2ln93rfqfku6faPfsgQAAAAAAAAAAAAAAAAA0B7J4EA8MllCeBeVLHlz4zmW46TUPt7IKgwD&#10;aCeXrXvXFLJE8T8l/Vq/Lxk470p2l4JiYDsAAAAAAAAAAAAAAAAAAI9IBgfispb0qcf7SlkV7sJT&#10;HEOTwZ2kn71EAtwWHwMxunqSDSpxE88XAAAAAAAAAAAAAAAAAHDFf0IHAKCTjfpV+c5kSaQ+EkmT&#10;ur0hfh/4fuBWfZxwXoWkF7KBJG7C+QIAAAAAAAAAAAAAAAAAWqIyOBCnlaRHSWnP929kSaVVx/cl&#10;soTyrOd8JUsqfSGSS4G+xq4OvpH0Wf7uJAAAAAAAAAAAAAAAAAAAGAnJ4EC8Ekl3kt7Xv3flJL1R&#10;+4TPTNInDa8Kfi/paWAbwC1LJX3R8HVxXyVLAN+o+yARAAAAAAAAAAAAAAAAAEAgJIMD8UtlVcJX&#10;Pd+/lSWBbs88n8kSztc9299XSHrloR0Atu6/l637aY/3F5K+y9b90ktEAAAAAAAAAAAAAAAAAIBJ&#10;kQwOLEcuSwrPer7f6XlCaKp+Sabn2n9R/wTg10rSa50etFHUP0tJf9U/ixOvAwAAAAAAAAAAAAAA&#10;AABEhmRwYHnuJH2QlIQN44CTVQQvw4YBAAAAAAAAAAAAAAAAAACwHP8JHQAA755kFbifwobx/yqR&#10;CA4AAAAAAAAAAAAAAAAAAOAdlcGBZcskPUrKA82/kPRGVhkcAAAAAAAAAAAAAAAAAAAAHlEZHFi2&#10;UlaV+52sQvdUnKT7et5uwvkCAAAAAAAAAAAAAAAAAADcDCqDA7cjkXQn6cOI8yglfZX0JJLAAQAA&#10;AAAAAAAAAAAAAAAARkUyOHB7UkmPklYe2qokFZK+1z8rD20CAAAAAAAAAAAAAAAAAACgBZLBgduV&#10;SMolZZJ+3fv7HCer/F1K+lMkfwMAAAAAAAAAAAAAAAAAAAT1f4swLGNLCe8ZAAAAAElFTkSuQmCC&#10;UEsDBAoAAAAAAAAAIQBz9+WmbTYAAG02AAAUAAAAZHJzL21lZGlhL2ltYWdlMy5wbmeJUE5HDQoa&#10;CgAAAA1JSERSAAAD9AAAAO8IBgAAAFzcn6cAAAAJcEhZcwAACxIAAAsSAdLdfvwAACAASURBVHic&#10;7d29chw3uvDx1lubc7Q3wFntBXC25FzjKm2scSCnGid2aCqSM5GZFZkK5cRk6g1MxXaVyXxVO7wA&#10;a4c3sBpeAd+acx7UwekDNB50oz/Q/f9Vde1anI/uBrqnH+AB8OD+/r4AAAAAAAB5+X+UFwAAAAAA&#10;+SGgBwAAAAAgQwT0AAAAAABkiIAeAAAAAIAMEdADAAAAAJAhAnoAAAAAADJEQA8AAAAAQIYI6AEA&#10;AAAAyBABPQAAAAAAGSKgBwAAAAAgQwT0AAAAAABkiIAeAAAAAIAMEdADAAAAAJAhAnoAAAAAADJE&#10;QA8AAAAAQIYI6AEAAAAAyBABPQAAAAAAGfpTZru8LopiPoD9AADblWwAAABAZ3IM6J8MYD8AoIyA&#10;HgAAAJ0i5R4AAAAAgAwR0AMAAAAAkCECegAAAAAAMkRADwAAAABAhnKbFM/nZVEUm2HuGoAR2U/M&#10;+WIgh7MsiuL3Hr73geffT4qieF3zvUCVUN26lushd7OiKHbUBABAjLEE9BtmmAbQgTEEDQCGZSmN&#10;Fic8ywAAYo0loAcAAMjJvkf+bEBZPwCADDGGHgAAoFv73vgtwTwAoCl66AEAALqxkl75Q843ACAF&#10;AnoAAID27cfHP+E8AwBSIuUeAACgfQTzAIDk6KEHgPG67nDW7K18H9B13WLZWgDAZBHQA8B4Xcnk&#10;W104lw1IjboFAIAHKfcAAAAAAGSIgB4AAAAAgAyRcg8ASGEuW5XQeP5lxd92jrHSM1kGbL8tHEuB&#10;mTkEzmUcdqrjXMm+ziomOruT/d3KPlzV2IeZHJfP1vGZ+/esZf/224Fjny5l0+5PaD9S2Ug5l4Xq&#10;lqtuaCxKZXnkec+tnKuNVZau/SxbyOfG7I9LnXkw7Ho69xzbdY1jAgAMzIP7+/ucysS35MvnHU78&#10;BGC69uPRXzuO/rTDserG/kH998Brutwv37mxPQj8veoH6boU8O+/77gUsFZ5L6+vG9gv5TubzFR+&#10;IZ+h3YdQGdvlO5PjC5VBeX+OFYGcpq6l4PstD9Wtct0IWctn1l0L/k7Wkj8LnLtUy9SFrhtb3Xp6&#10;J408MfUTADAApNwDAHIyl17F1xHB/N4zeV9M4GecSEDbNDh7Ifuwbvg5ZQvrnMTuz7aj3vchmEnQ&#10;+lODYL6QevdazvlQzt1cGhDq1tMDq34et7B/AICWENADAHJhAldfanTIgQR0MUHYeY1AucqBBJSp&#10;gvqFBHJ1A9QDeX9ManiOZnKczxLu+6F8Zt9B/UquixTZAPv68INcJ2OvEwAwCgT0AIAcmIAsplfe&#10;5UBSpTVW0mvZhrMEAdOih3OSq5MGDUFDPnf7hqFfEtSBsmcTaegBgOwR0AMAcnCUMGh5oki9n7W8&#10;9vlBgl76ZwnPyQvFpIa52pf1ty3u+5OeeukXku3RlqOWrwEAQALMcg8A47WuOWa8LMVntOFWUoPN&#10;xGSLiJTqVWAyVe2Ee+8dM6yvlL3BqxZ6d2/knBjLiFTsNvYnRluzrGsmhrxzzPxvVlHQDGdY1Zxp&#10;v65ZqZw1bq05E7QNQc/kWhh7BgcAZIuAHgDG67Dh5F9DdSdBhqv3UDsje6hHNdR7flsRxJ0o0+FT&#10;9ureVTRSrJU9ub792cqM+rHmEUMWLloKiOeKBo1rOXeuBoVj5flzZTccl1LWQ/XyZcQ5OFZe2+Za&#10;uSwd30L+XVM+J5HLHAIAOkRADwDIyZ0E7b7A50qCz9BEdlVBnmtN+7JQj+xGejWr9iNVuvyt7LOv&#10;h/tczlkoePOl3G9rLH84i1hO9qKFmf+NVeDvtxXBvHEu+1dVZ1znLraBYqM8ZzPlTPQ3Uu6uYzOr&#10;LVzK8VXVxQMp/7bKCADQAGPoAQA5OVEESicSzNS1kbW/P5de07fSi2toe5NjU6LrWivS1Y8leK2S&#10;agI0E8xrhh3ctLxM2r5R5aGU5amUnV03TpSp/l2VpcZa0RhUFczbLpWB+gsmyAOAYaKHHgCQi7uI&#10;sbyXCWY1v3L0mMZMHKcJ+mcNx47fKHt1d9LTXpV5kGoWeO25v1UGnU3tPGW5iEgj73J8fIgmANc0&#10;8hiX0tARyuBYM5YeAIaHHnpMFT0NQH6GEFRtlUHgQhn8NB1Hr01rj31tXefKSfjuFKnubdsov3+l&#10;yCJIsQa8xlzRWOKaqDFEM6RiqJNjAsCk0UOPqTKT/HTxgAsgjdjgNTSOPqWlBOdL2VKvC+4zpInK&#10;ziImwauaB6FPs1I5agP1u472WdMAVGd4wFayPaoaCwjoAWCACOgxVWaiJAJ6jNk1dbwVCyuAXzRM&#10;VW8a1A4lKF5HrPX+1YD2e1kqy7qrQnR1PJqAvu6+hOY96KqRCgAQgYAeU2Qe2jRplEDOrmrMTj5k&#10;ffZGm2W+lomXAuwz5TyVpXJZvEImpnMtN9illTRAdJlJ0aW6Ab2mLi5pJASAYSGgxxSZCYUO5SF9&#10;iGmfAP6vPgJ6Mxa+qzHSuVlEpHhf9NzAtJKyTNkgMyasMw8AGWJSPEyRPQ6QdXUB+OzvD/8imPcy&#10;y9Npermve77f7rMCfiGYBwCMDQE9pqY8Q/CKGgDAYRWRRm67lnXrv5C17McqJpi/6fleGzNZn3En&#10;ZbkfIvA3Wcd+7GKWZAQADAQp9xijqpl4yw+Vh9Jr5Es13JGSD0zOLGKc97WknG8mNrZYu9Z838vT&#10;LZWT9d1J+ZmyLN/3c5rhfV4zfV6znCvj5wFgYAjoMUb7MZ0/RByXrxfulpR8YJLWip7n60Bj4JjF&#10;rDW/7PkcaSY+PZVe/BwmKNQ0MC9qnvNQo0VXS/MBACKQco8+HSuX4Il1JimSNw0+473sWxu9EW0d&#10;N4A0QunhN8pAdYzX+UlE+vq65wynfY/zs8Br3soxhYL5oZSl5nzWGd5QHo7mQu88AAwQAT36tGxx&#10;XOVGPv9t5PvuZI3kNlNEl5mlbwJTE+p9PlOeD00Kc072Afpr5f5+FTH7fVs0QfiQylIzhn0r2WNV&#10;XtQYD6/JRiOgB4ABIqBHX0zPSZsTJe2kN/wLZargjTwAtrlGsjluUvmBfGnTmcc06eYiYpLArwaw&#10;1rzWkMpSG4RrAuuY879QNtTkUqYAMCkE9OiLeTg66mBm3UtFj/htg3GHMbo8bgDt0AR38xE13MUM&#10;PzrNLPDTlOVKOQFgVzRZBU+U5aAt24tM5hgAgMkhoEdf7IeoLno+QqmXhx0F2F0fN4D01oF7ylwa&#10;EjVLug19nP0s4lgKaTy9arB1fT5OAun0S2VgnOL347j0OQvZv7KNTMoY8sIaflY2k8/WLj3o2g8A&#10;wAAwyz36UJ6oaB0xjrEubS9Mm/vRx3EDiHcT6JE9kEBoVerdnElQdhwRAA99nP1CGjy1NLPfV0l5&#10;PjQTyB1ZZWlnaM0jJwDUnKPbwOv2debfUv/mVh1yBdP7OvYvxXfuj+93+W77+GLK6XSiqzkAQBbo&#10;oUcfysF12+nnrpmOX8pM9ra202O7Pm4A9Wh6ZA8kUNpJQLgPHj/JWGRtMF+McOK8Idkpe7KPJJDe&#10;Sllu5b+1wbwRKkttUHxUqkOuz91IoK11KEH8k8hg/preeQAYNgJ6tGX/UHTv2VwTK/274vVNHybs&#10;QPpWlrQ7k3//ypowL0WAPaTjBlDPecSa2wcSINUdY80Slu2KuY+aoDcmI8EWKsu6s8T7PvdExra3&#10;5YahYQAwfAT0aMtSesGbuJMZ6lMF9BfyYGSnYZ7Lvpo165suJzek4wZQj1khI4VQwEXA1K6rREHv&#10;nSOrqyxUlm0s47eusTyrxrX8njERHgAMHAE92nQmveGhNXNdrq2JpZqYyUPJV/Lg43o4sdesT/Fw&#10;PYTjBtDMudw36jINc6GGAYbetG/dMKi/UU6OF/r92NTcj1BDs1metc5vjsspwTwA5IOAHm3bSK94&#10;zEPMy4QPEzPl2vKmRy7Vckt9HzeA5s4lUNKm3xsXVsPcTtGzmyobAH7ryDHnhZT7qZXZdRmoC4eK&#10;oP64pTT5S9nPlw0C+/1+/YXsMADIC7Pcows7eZjaP3D8UvF9t/IwpJmZWCt2Zt6UPeN9HjfGb6sI&#10;UOqO2a0jxXeFjifmetacH41LCc5Xcj37JhS7kXNw5tjPs8D17WvE0xxDzDmpU0apzmPM95WF9lt7&#10;Dk6kkWYdWFv+Wsr93FE25aXlYpnfBXs/XJMo3lqNCNrfpZ3UtTNpHF7J//qO8670HcxkDwAZenB/&#10;f5/TXl95HqY+7/jBFfWsAoHt3sMR9lBP9bjH6ERmMS87pVdrUmbWRGU7GuOyNrcC9G1PQW0X9WlW&#10;mlyPZyYAGAl66NEl7VrwqdLeh2Kqxw2M1Y6AaDT6CuJtXdQn6iwAjBRj6NGlcmB74xjrN8YZn6d6&#10;3AAAAABaRECPrixL4wTNREOL0oRRzyQ1cCxijhsAAAAA1Ajo0RXTA30ncx6Y8cY7+Zu9dnvTteCH&#10;JOa46aUHAAAAoEZAj66spEd67hnHZ9ZuvxlZYDvV4wYAAADQMgJ6dGEugesqMJP7Rnrnx7J0zlSP&#10;GwAAAEAHCOjRha0Ethq7ES3/NdXjBgAAANABAnoAAAAAADJEQA8AAAAAQIYI6KEx5yxlY0wrBAAA&#10;AACoQECPkAVju7OiHbMPAAAAIHME9AhZspxaNvZldSSNMAAAAABGjoAeIeuiKA4I6rNgymg99RMB&#10;AAAATAEBParMpce3YGx2FkxAT+MLAAAAMAEE9KhiB4YEicO2T7M/lD08JO0eAAAAGD8CelSxU7cJ&#10;EoetnGZP2j0AAAAwcn+igCdtH6DPPCdgZqXbG8dFUZxXnLBNURS7qZ/UlswDyweWMyj2/31Z8fqt&#10;bAAAAAAyRUCPcytVO+SFbC6nRVFcTf5stmcnve6+81+2L9PfPX+7kMYZAAAAABkj5X7aNtJLf9Hg&#10;LNwWRfE5a9W3zgT0XxVFcVfzy/bv+0I+h0wKAAAAIHME9GgSKL6XBgF65rtzLuf8JvIbr+V9VWn4&#10;AAAAADJCQA8jJlDcB/4vZZw2Pb3d20pZnSq/+VSWHWTMPAAAADAiBPSwbZVB/b5H/4wz17v9MIe3&#10;gZ04ZTgEAAAAME4E9ChzzW5fVjXbOrq1DHxbefZ7AAAAACNBQI8yTQDIGufDMFc0vhzRAAMAAACM&#10;EwE9ysoB/bWMl7cRJA5DuaxuZHLD8pAJeukBAACAESKgR9kz67/NZGr78fJ/KwWKBIn9szMl3kpZ&#10;ncv/2mPrQ2n5AAAAADL0JwoNFhOk38r/31h/21jB/QsmxuudmevgTsrCXo5uv/LAsSwneC6NNDNW&#10;JEDAXJF5M/QlKkPHsCvd18pmMjFolY3nWtK8t+r7F/IZVZqef00Z+45vyEKNljkeEwAAKgT0sK1k&#10;bfm15+FnZwWP5/JgyFJo/VjJcIh1RRlcWmvPr6TMAJ99XXodODsPBn72QsdwHQj+9tfL74Hv+NwT&#10;WGveW/X9+wbSJ4H3Nz3/mjL2Hd+Q1S0zAACyR0AP22Wpp9fnUtEThXZtlKn0ZilCygsAAAAYGQJ6&#10;2DTBvEHPfL+q0oZdYl8PAAAAYOCYFA8AAAAAgAwR0AMAAAAAkCECegAAAAAAMkRADwAAAABAhpgU&#10;DwCAbrAWejtOA5/KJK4AgNEioAcAoDlN0MhqE+04GeNBAQCgQco9AADN7QP6u8CnENADAICk6KEH&#10;gPGaFUWxsI5uO4D046Xj33YjCXb3x/Ak8PepG2KdjFWuw0M7hvL+XfX0vTmW7ULqqJHjMbTJPj+b&#10;hMOIyud9SL8Jc9mMlMcd0nd9LB97X/uBAAJ6ABiX/QPAsTxcHzqObN+LfFkUxXkHD/r7B4GVbPv9&#10;Ogi8/k4eli5ly+2B4SoQ0I/hAWhfpuuKv1856tVS3rPy1IE7ec+5lHusUMr9ecNzv5Zj8F1Txo11&#10;HE2CkbXnIdooH+9M3rPfjir27Vy2VMHI3LrX+L5379q65wxtHgn7HlV17ZqyPWtQl0Ll6rp2qjSt&#10;91Xv38r7C6lfx7KVr99bq17FnBdzzod6TZnfUd8961b26yTxfT32mkr9O7m0yqXq+43b0m8288T0&#10;5f7+Pqft6t5tmdlxsLGx5bmdeO5BJwM4nvn9/f2lZ/98ruR9Vcdmi9mX88h9cdl/xizie0PHcBV4&#10;/1KxT1W/N6sG3+37fbM1rSOaMg79nobOkX0tLJTHZdvI+2KOq+kxubaZHMsucv+NqwbPJqFzVi7T&#10;mH3cJbhf1bnXGGeR13Rb20z2pQ77vpmyXGPLJSRU/6qY+9VMrkkNTbnuj3Fb87xv5R7b5jU1q1G3&#10;Y3+nfPebur+Z5zXro70tG5SLsb+3HA/g2p7kxhh6zEvpPBi3BeU7SktpJX8WeXBP5H2rhCdlIZ/5&#10;IsFnvZDeh1zqbVUP0tTSE9eKjAWXfa/QvwJZAG0z19NrRVaJz/64f5deqzZ+Y2c19/FA3lM3O2dd&#10;815jfCvXgmvoTVfMPerbmt9n7pt91tGuXCl7am8CvbMLKffXgR75Kvv3/SL71MY1ZfYxtm43/Z1a&#10;yfvr/ma+aPg7fib3qrrlYuzvLT+0WD6oQECPdc8/rOjWSSDtDPlZy49x3cDjQB6SUgT1C/kxr7sv&#10;LgfymTnU26qgfUoB/b5O/tSwHpz1VObHiR5ujWdSf1M2Ss0iAi2fJ3KOY6Qo10Le/3tPAbFpaEoR&#10;vPxkpaWP0VlEHas6D2tppEt1TT1poaG36W/XQc3rfC2/vymuqV9qXFMnDRq2fJ7UHDqFBgjosUrc&#10;O4fhmsnDJeU9HosaD+U+TYKDQurXZeJg3jjI6MH5gWebytJqKwl0muqjzE+khym1o8SNUk2DeePb&#10;iAb9daJytf3UcYeCuV+mvEe9kEagsVlEBnq+AK6NelM0CKB9Uvx2xTY+p7pX2n6KCOqXkjHRhicT&#10;yWAZDAL6aZvLQwEB3jSYcuYmOx7nLQXQdRwn7IFxeUJ2SRZSBJpGl2W+avHhtpDrNFX6fcpzrPk9&#10;WLQUlBUtDkkom7WQPWT8MMLhbDHn6b0nA2nZYr0prAA6Rf1J9dulbYict9hgqc1uarvBlGfNDjHL&#10;/bSZAO9A/j8pMuNmyvtIbvYsOZK3qhmty65LsxAvFLM6x5gpe6nK+xG7LwvqbXbuHDMgr6T+aoKG&#10;VcIsFJ9Z5MPtrdTDjdRJzQoOhVyvJy306N6UZgE3KxForilNg772/F/UKOcD+fy2H/61PfOue6Wm&#10;sfJ8wnPUuJ4du7qmTENZ6kyPu9IM8jOpz5rA3/ROVx2/tjH+QhotzH5or6nzwDlZK47lzloNx54f&#10;Yal8f6rnC2hkNhMgs9yn3eyZS885H6PeZqVrhplI621DmuVeMyPtLjAr8LF+Atv/4vucteK968Dx&#10;aD4jdJ77nuW+yTaWWe5tm4rZl7Wfc6k4rqbHpJ1delPxWeuI2eZD+6NdGSA0q7T2c6pmyNZcl7uK&#10;lQm0s6Q3naW7apsrj8F3r9TOQB6agT2nWe7LtlLXllIn7PPhmuFdc6+5T3hNNT33tsuKWeu1v5nb&#10;hvfQXcV50c7EX7VaSOj9Vde09jNC+8CWcCPlfrrmpd490u7HrdxSSypU3hbKnoJlIPNm32v1VYIz&#10;MZfWfJ8LRW/NufQ0YhxupP75Mir2vT6niiNtOx17rpxd+sKaOMvF9Ihp6nCq+RTWgd7zdeC6NKrS&#10;c0O/FXfWqgAuO+V5afM3SZMRsa64V+7k7+8VnzFGF1JHzqw14ffH+hf5/SjPbq/N2LqQulF1Tc2V&#10;11SqLJ4LeR72zdiv/c08rMjY0NSTqvOyk30MnZeqMgjdV1eKdf81Zcxs9x0h5X7cqtJtygH8gVyc&#10;VT/KoYsb/ZkF0v3KPyBHgfpBeQ+bpgHuVFmG5/J5dZehKiRAMSsozKVuzaVOHkUEMJeBYQSsyJGP&#10;qodi40SRutn2A6Hm4fpa+TqzlFlorPYTa+m0ui4Uw+S28rtedxzzXJE2e6Y4jp21eoDPusWJI0P3&#10;y/fKIYfHgfvkM6mvoXqfk9uKwG3raahdKdLJb+RzQ+dqZzUMVn3mYYKhozfK69w03oUaAteecxd6&#10;34Xy3rA/3n8H/u5jfksX1m+1+d3eKZe13EqD3lDm8Zk0Avpxm0fO6Oqb3feWHt3B28kN+SSivH0P&#10;V9dkbAyeJrCN6bE4axjQG1vZ6q5xjXG4jpjrYBMI6FNOAOei+W2L+f3byPUUmmDP97Cvpb2+NeXg&#10;yzxIeZ+5kmcJX1kftjS3iyabSTvWeyvBf9W9MpQVlZuzGg0UmutFE8wbO2XDVNOAPqZB6UQRmLs6&#10;WVJeU1tphPDdIw8UDYcb2eqetw1j5YeBlPtxM5O0NEljfR9IM8RwnEWkfPq8lM8YUw/DGIUmX7qO&#10;LMMrZWpuW5YdTYyFbsT8XvSZCTRXBHsXNYJMzQN50wnUtOdNUxa+LIjQPt7UuM9UaWNSOc1nxgQz&#10;fRxDn+oEeqEA76bGM+W54jeqSQbXXeSxbuV3torrPGj2MeaeGNrnNrLaZtakfwTzA0FAP35b+YHR&#10;jFW03ck4IU3aJIbDzBD7NnKP9j+wf+tgNmmkEcrCqNMA11VgNZOHjBPZz3vJFvm25WXv0J1cViLQ&#10;BF91rqVdzYd9ra7mmgidn9hng1C9aCMYTr3sYeg+OaZhQXc1rmXN8dddLi0UvB42GKJT5/dPc28o&#10;1z9NY3xKKer/wpqvY3+ePkm2hGbuEXSElPvpOLEmMwk9NN9IIM/yUPk6tso7FPy9lfpBw00eNA9M&#10;da7dq5Za282ydGaMHuPtxm9MAX3dhi7N9VQ3xbyre3UoGIjN3gt9Xurgu1DeL2OOIRQwjmkSsDp1&#10;X1OGda+pjTLNvU4jXFuN4OVrPFQ/Yvdf83kxTIP7Ut5LD3wmCOin5Uou0qpJNO4mvJbq2FxKq+ov&#10;Fcd13cKayOhf3wGVWbtZMzkSutNGwDR2dYMPTdDdxpjxlEKN/weJH/j7qp8pj6HtOR+GTlOGdev8&#10;0CbqrdOwFgrAU19TWusEk+OiRwT00xNqrdZMooF8hCa3ezLCWXnRn5lkhfBQMEyah23mS0mD31Dk&#10;rq17wZSzP7tu8Al10C2VmbsYOMbQT49m9nImphoPTbohM9ojBdMQWDeYv5NZsKdK85BLDzsKGgsA&#10;KFVlyK1l/pq6wfxtz5PpwkJAPy0zx8P2S8cEaqz1PA7l5Xr2N9/PZdZmG+U9Pl0HfrMarfx3sorG&#10;qdTLWYPJksaAgH5c2ryvklGFnIdG1t33McxP0NWEliFLxTKAZTfy/LifMPsv8ntE4+JAkHI/LfYD&#10;xq30zJqL0Z5A7SiDsX0IszMt3st/76Ssr2TG0gN66LOjnYgnVpOHpWNlKuG1zO1wyf2lF2OasCsF&#10;TWC8rJl6rDnXQx/ecBfo4btI3AjXR0PFzYDmkYm5Pod6Le/r9OvAa+ruu6YhoG4dqtMAV+d3NrR/&#10;XdVHzXV7Z/1eX9GQOGwE9NNiArcLuWHYF+el3CzNupIrljDL3kpuyCeOsjyXG/SlBGKrmuvNonua&#10;H9U6PSBNehRDDyB3UscYn+2naeBoeg5DjS5D6T3qiqZxrO6s2aHrKYdU1U1ggq5ZBtd0aLWBIR3D&#10;GCYk1vw+1b2PtbkqRZ1zX2dOktD52XVQH1eKbDq7E6gKjcQDQcr9tCwlVcZ3kW7lNaeMo8/eQsp4&#10;WdEws7XWrKeXPi+hwCs2OJ81mKxHsxRdqmB+zL36mmNbN3iA0lzjU+uB0Tz817k3zhXXUw6NW32s&#10;G59aqE43Wbu8T0M9921dU64ho2VN1nA/qHFOQ8fhmhMmdH66KFfNfmuC+YJVHYaDgH465nIRa9Js&#10;TljKLHsmmNf8uB5LmSMfoXKNHUrR5HoPNR7cRgQvoc8ac0CvuVYPGlyrmvdNbTzkTtE49qRGA5nm&#10;XOeQERW6bg8j044v5dysOgxINfeemHvluRzDuoV5EmIaFobcmPI+8PfDGp1Gmt+optdUzO+gptHO&#10;dT9N/dt9XuOaCl2zl8pgnt75ASGgn45t5MMaqbF520b2tjGeOS+a61Mb+M0G0oA3U6y/O+YJHHfK&#10;Wf6/rVFe58qelClOcKRp5D6PeHjdByovAq+5G0lAX0TcZ9bSw7ofX/1LURT/KoriXuqcCfTbCFI3&#10;iutKewxzKdvXMqHY73IMWzlXJw3vUUfKBpL5wLPqNHX7LKIxaKEYl6/93iovIspPMyTVtT+afdTe&#10;35dWfUx5TWmfHcnsHBACegDIz6ViDO6RIlgx40dDKfNNaHvxmLND/0D6g5Rb6OHTTOgWCjBjv39M&#10;NMd8KOcxVI/XEQ/6OQxv2CrSmF8oeltnFUHzkRXotyVUxofKhh1f2R5KY+TrQB3RNJBo7tmXLd+z&#10;m9L8Ph1YczdV0U5KeZGoY0KzT8fK5Vl99a680lDZE2VQr7mm6kzcp8meqLqm0QMCegDIz04ZiLyQ&#10;hyHXA4oZktF0DJzmIeqyoofTLFenDTrHLKZR44n0EG6t3hizXcm//67IejAuJjqL8VbxgF3IdbKR&#10;81t+SF5IGfykCLTuMhvSpgl0f6o4ppnU69AkXNctZohorqsXgUyME0UQF8q80FxfTyoCJRPcDn3c&#10;8k55zo+szAbXNXUu9zBN40Wq4PJA9unYURfmUr4/KD6n6n6quaZ+CBzTueLefluzkfYwcI8yE4Vq&#10;lqllqdWOMMs9AOTJjJsLPew8kVS8Wyv4nkeuGV9F8xBuP7iZBwyTNnqccF9yt5VJKr+NOI5D2TQ9&#10;RlWmnCFxrLyWDqTXy/Qm39QIrsorzAzdufTYhYKHH+TYzq17wlI5o3bRcm+f9rp6Yc01tLEmCl5H&#10;HENV2WqHMr52rDyzymwCsjPleUtxTZ0mHjZ4IPX5BytDJXbi2Kr6fCXzDITu2a/lHNrLxsXUR19Q&#10;Hlr5oZBjX8pxmOt5IZ8Z0/hOQN8RAnoAyNNWfmw1vQWFFfilZsaohj77SMb5NTGGZZ1CzDjcLh/e&#10;3050/Lyxk4fk2PoZW0ap123vyrE0CoYc1kydf9vBvD0nysaFg8gGocZ9kAAAFhNJREFUNeNG0Sim&#10;vVcWUrdynkF8J+dbU29sda6pNhuDtBlONk0Dw7FyhZhDqY+xdfK6onf+UnmdPkvQUMzEeR0h5R4A&#10;8nWmTBfWaLIGeVcpxAcTaPE3wWVX65Rfs6rJf7mUZV3bcpHxcrCbFs/NTUdjcU2A2cZ1dRcxQViq&#10;Y71TzCbftzbrTSF1Z2j3rmtlGW9bvB/cBurjpsO6M+aJbAeFgB4A8rZuuP5uIQ9GTX54LxM1LFwr&#10;jmUKM+tupDw0s943ccFMxf/LuQQgqYO+nIN547yF4Mzcd7oagmCuq5TleyefqU35Pk8QTJl5GHLI&#10;qtkf7+ctXVOLhHXnbYJyuYm8n7bRiGiC+dB5SdVo/DLw9yN66btBQA8A+VvKA0kd14keqtcNg/q3&#10;sh+hlOTcAyOtjTyw1i3XKnfyILae6ER4Vc7lvDdtJCvkPH8xojp7LseTIhB433Ewb5igvklGknEj&#10;dSU2sF43CB5vlffJITErRKRo9LXvXSmZDI66+3hRsz7vy/FviRpvryPq465ho7G5t50p7pVT+c3u&#10;FQE9AIzDsfSEaH+gb6V3IOVD9VoetmIe+K/lgcakTobG0h5NKI1vJ+flL4kehm9lfOecZQIrmcnQ&#10;Pq953u+s8zy2pQAv5bhOawb213JeNb2IbTGNZV/VDGjMvXNRczI2EzzG3CtNnarTgDAEZihR3XvZ&#10;XUf3rrUEqjG/o180bBzdWNdUnfp4I/sQ+1turoOY8nDd20L3OIZ0deDB/f19Tvvrm5nx8w4mVAGA&#10;E89kMqcDW5N1Jdu8dM+8kR/xS8+PcChQ1t5nZ/L9S3lgsCc6upN9uJLeCdcD8SKQprf1vG8eGGO/&#10;CzwMzxQT7216DERm1jk1ZVU1adO1dcxXiX4nU5+jUJkViv0O1dumZWbq88La7MmszAoS5jw3DeLr&#10;1n+f0PmJ/TzbyqqPrtUzbuSzzXlJORt5KgvrfuWazfy2dAwpA+pZ6X5tf/dNqU6V63Do2gnV+zbr&#10;RYi5ly0915T5nUh1TYVmdnf9hq+t+m3X69DvaFOh+ngj5ZqyPs5L9bB8vFvreMt1SvObQIzWMgJ6&#10;ANDLJaAHAAD/rU5AD2SDlHtoTGGpqLGgrAAAAICJIKBHyILxL1lhXCwAAAAwEQT0CFmxrFE2FpJS&#10;Ri89AAAAMAEE9AhZyUQlBPXDZ5YGYYkQAAAAYAII6FHFnnGVgH74TBlRVgAAAMAEENCjih0YTmXd&#10;51zZy6ocknYPAAAAjB8BParYqdsEicNWTrMn7R4AAAAYuT9RwJO2D9BnnhMws9Ltjf1s9+cVJ2xT&#10;FMVu6ie1JXPZfMpp9stAVsVWNgAAAACZIqDHmSNw93khm8tpURRXkz+b7dlJg8oz5Tfsy/R3z9/e&#10;04MPAAAA5I+U+2nbSC/u2wZn4bYoir8VRXEy9ZPZsp30wr8siuKu5lft3/eVfA6ZFAAAAEDmCOhh&#10;en6/qBEoXkja/mbyZ7E7Z9IIcxP5jTdSVlVDJgAAAMZm/9z0oGKjUwpZI6CHcSljtK8VZ+ROGgDW&#10;9PT2YiPBuTaz4q28njHzAAAAwIgQ0MO2U/b+rqUBAP06VgT1b+V1AAAAAEaGgB5lrtnty6pmW0e3&#10;qmayLxR/BwAAAJApAnqUlZc/c2GG9GGYKxpfjiqWJgQAAACQMQJ6lJUD+veOmdWP6KUfhHJZ3cgs&#10;9relf9c00gAAAADIDAE9bLPSOucvJRh0zaxOkNg/O53+Qv77XCbAu7D+RlkBAAAAI0RAD5sJ/G5k&#10;bfkz62/lmdVJu++XaXwxa8vbKw7s5L+/kr8/I+0eAAAAGB8CetiWVk+vb215s2b9nLT7Xq0Ua8ub&#10;3vobeukBAACA8fkTZQrLPgC8UpwQs2Y9vb79MRkTIVt5nea1AAAAADJCQA+bJpg3dlaKN7rny6Dw&#10;iX09AAAAgIEj5R4AAAAAgAwR0AMAAAAAkCECevRpMdGJ9ZigDgAAAEBjBPTo03qiwe1UjxsAAABA&#10;QgT06NNqgoGtWT+egB4AAABAI8xyj77s0+0PZZtNaMb8Vel/AQAAAKAWeujRl7X1vVMKbs2xHhRF&#10;sex5XwAAAABkjIAefbGD+CkF9HYQTy89AAAAgNoI6NEHk25vPJO0+7FbSc+8QUAPAAAAoDbG0KMt&#10;xxVB+sLxb2dFUWw9r9//+3kmJXVS8bdyiv2hHLdv/oBNURSXCfcNAAAAwIgQ0KMtl7IdKT//heff&#10;30vQm9q8ogGhiUtpfNAe97eef39bFMVVC/sHAAAAYCRIuUdbttITf1rz8++KongpaeltzIB/3FLK&#10;+0Z64i9qvn9/3F/I/k1l5n8AAAAANRDQo237FPTPi6K4jfieGwmK2+iZN9pcA38ns/h/IQG61rVk&#10;DpBmDwAAACCIgB5duJLe+veK73orr920uF9mUr62J6W7lO+6Vrz2pTRi0CsPAAAAQIWAHl3ZSRp5&#10;lTvFa1Iwa+B3sRb8VpFpcNNyNgIAAACAESKgR5dCPeIHHS3l1vUa+KFGgyNJtQcwba9k+7UoinvP&#10;9k5e83TqJwsAABDQo1trxbe1HWCX18DvugGhyWsA2yNPwPco4Vkqf/Y7SiC5fWD+s5zf72WrCta/&#10;lteYoH8f3D/M9NiRt3el+8MflKe3IS719nXkfqQsG9dvz68JPx9AJJatQ1dmpaXcbiXQncsybwfy&#10;7ykC26oe8fLnH0pDg28Ju13D8fzlBoQb2Qcz6Z857jVp90hkHxx+xsls1T6gflwUxd8bfMljRfCu&#10;YRoBviuK4s0wTg8yl6J+AwA6QkCPrtiB9HsJYE2wbGZ2f2Kl3TeZ6X1WaiQI+cnz9xtlVkEV+/1v&#10;rTkCzuXYzZr1Ry2ujY9peSy9tgR36T2XYGffQ/Vbg09/JZ+Tkmkc+LIoik8DPHcYvlT1GwDQIVLu&#10;0ZWVTHr3lWNt+Z30WJs165tOVGdml79p8BlvZT+azrZvjvtzx4R/Zs36t9ZrgRReJU69x39nPvyc&#10;4Ly+CwTzb6S3/YFj+0z+9sHz3qekvqKmVPUbANAxAnp0YSa9z0vpkfYxa9YvEuzTVj7nVPFa252s&#10;H3+cYAm5hezHXJbuczGz/39BQI+EHjLePbnHCT7w+4qxryaIr0qd/yB/+0w2Vy/q4xZ6/zF+Keo3&#10;/q+Pnsa5ptuPnGsABgE9uqJdW/4qcWBrGgluFa+9ttL/U9hGrC1/mSC9H7A9lZ56DMPXnvLYB+V/&#10;rjFE4oOMcXa9j1nw0YVvSkHpXznrANA9Anp0Ibanu2nPeJmmkeA2IvjWiv0sxs8jNVLvh+GRp9f8&#10;NwnKm4x5/87TW0djDgAAE0BAj6kIjcs/ZC14jBCp98PgWlruo0xgl8J38nm2pzTmAAAwfgT0mIoh&#10;rIEPtM3VU0vqfb8eecbNf5NwNvpPntT750M9KQAAIA0CekxBeQ18M9v+29KxM4YdufsovbVlfafe&#10;P5J92M+ifV/a/iN/G2vw6Qrmf2xhWbB/OBoI6pzTPsvqoXz+r47vfpewYaqvY9x/7h+O7ypnb/je&#10;+0reU95n+7Nya7wzDY7/HHF9A4B23d/f57Rd3bstMzsOtm63tVVrNvf393Pr+1f39/c76+9zyoat&#10;Yjvx3INOejhvjxz78Ur+9k/H336u8R1l72rs48+ec+byx/39/XPF537veO+vkfv23PEZ/7m/v39Y&#10;cX5DHjm+5z+O9zxuqU6Yc/29VRf6Lit7+7X0GfY+vor47q8bXDNdH+NTqVPlf9cc0+PI/bV9X+P+&#10;EVKu3+8c50t7np567lM+f9Qo9z7qW1nMOUm5tbkfrroTe/9lY2NLuNFDjykwqfRvraXkDLNm/bX8&#10;N2n3GAPX2OznFUumteG59EbG9K49stbDrvLGM2Zc26Pmm1sgZRp8Icde7n39ULGOfFNfKpa+8+1n&#10;W2Wl8WvkUnvvaswN0ecxvqux6oDpta7bO23er+n979o7KfOYpfIeWe9rekxd1DcA6AwBPcZuJhPi&#10;mbXlXczycqek3WMkfKn333eUev91wyDouTx0+3zyNFpohxa8cwQFP0raekqugCX1dzTVdlmF/Fxz&#10;iT3fMoC+1/Z1jF8rgvJPpXrxKjLg9Hmc6HNS+rVhw+LThkF9F/UNADpFQI+xm0WsLX9SEfQDuXnj&#10;6Al+2MED/nNPb9YHaWT4c2nt6m88Qe7TwL5+cPRCa2b1dwVYvgaQplyBQ1u983V0VVY+5bL4Tb7X&#10;/s7PPJM9FsoAq+9jLB/f363vMnXOnv/At8ThJ3n9Z6X9fSCf6au/Xw9otQNfMP3RUxbfea6XxzUb&#10;aLqobwDQvczGLzCGno2Nrc8tlzH0Va+JGRNaFhpD/1DGaob2y7U99Yw3D41hdo3D9X3fI893PFXs&#10;X/m4NGNGXd/1UPG+LrY+yqpqHHnoe5963lf1nUM6Rt8cFo9LcyqUx6XfSx3X1JuHkddD0/odM4be&#10;NWfFvWKsf1Ex3j10XF3Xt8LxesbQs7Gxtb7RQw8A49V16r2rN/Ab5Xhu03tZHsMe6hX9xvFvvtR7&#10;V6r9mxZmnC/k+11rz6cco99EH2Xloxnz/5unLleNwx7KMX7y1NOiNKfCQ086+pfKeuMbijKEHnrX&#10;eftOmRnzpuI6r5N631Z9A4BeENADwLh1mXpfTkn9sSJ91cWVRv8oMOb1g+PB25V6/8rxOW2l2hee&#10;IKo8kV+f+igrl98iJvBz7V9VgDWUY3QtKeji+twfI+vNR8/13qenjushptwLT9n5GkCqtFnfXB55&#10;lhlssgHA/0JADwDj5+rdSj3rvWtG95jgyX5POfgJBVCuXvan1vH5xiW7ejOnoM+yKovJjvjk+D5f&#10;7/OQjlE7b8I+8P9rqee6zj6X93cIAX1ZTDBvuN4TuwpAW/UNAHpDQA8A4+fqxS4kyE31sF/uuaq7&#10;PNsnT3Ae4lpyzhyfawIt34RbQ9SkN881kVffZWWLHe6g7a0e0jHGfO9HCVzfyCRtudTRKq7MmDrD&#10;XD46Jix8HHkPa6u+AUBvCOgBYBp8qfep1lcuB1BNHoTL79WkubrS5x/K2uOu4K5OD+FY9F1WttiA&#10;VTsHQc7HWMdTabz5teaybG156DhfTZZudJ3LmF7ztuobAPTmT5x6AJiMfS/2P0sH+1y2puujlx+q&#10;nxdpx3s+UgRlP0owY6fhunrvpppqbwyhrIqWg6WxHqOdcfEo8bCZNriC7SbnxHXOHysD9T6C848y&#10;jAIAWkNADwDTYVLvy+PJ30kqapMH3rbHlmoDqG8kqPel4X7XURqt6zuGMv52KGXVZUDfxud3cYyv&#10;pDEi19nVXddh6oBei952AKNEyj0ATMsbx0NxytT7vlUtERY7s3YTruChbpD5QLn9vaNjQ/teSUbB&#10;9yNcKi11UN73pH8A0CsCegCYHlfK+fMaM0bD75MnDZh1rBHya41lJT9J9smXNSecA7RcDShMHgj0&#10;iIAeAKbHNyncu4S9Xd9F9CxrNm2QUrXG/lPPrO9tcT3kDmnCMqOvsupSLsf4s3KZRrO03WeyP3+W&#10;f286F0YXmgyHSJ3CP1auLKxUyIgABoaAHgCmyTWWvCoYDhnKes3vAt/9fYf75gquhtBDP4W1tXM8&#10;xvKEjsZvMozENCZ8Zy1tN/Rl7VKnyKeeZG+syufkYcJA3FUG9NADPSKgB4DpcqXef10z9b7p0l4p&#10;uIYNuB40XevSt8E10eDzAQSXQyirtuV4jK7skTcyN8KPEZ8zpMaL1JNDEkzqtDkp5xgbAIGsEdAD&#10;wHT5Uu+/r9GbU+4pfNzxg98jz8R+XzrWp3/cUer9J08vfZdp/y59l1UXcjvGh45U+4+Ouqv5nCEd&#10;p2suiSbDTlzvJaD/v9oc7uP6nKFnigCjRkAPANPmSr1/VCP13vVAV3eSvV9lvfxXEcGvqxHijdVo&#10;Ud6/rmYPd/Wsft1z0NV3WXUht2N0NaDVGac/xDkaysfxqOZ+ut73gZR7p5T13/bIc98koAd6REAP&#10;APCl3sfw9UTHBq5PZXssQfd++0/gPa8cD6sfSr2brqXsuki9/+AJ6n9uYXIp7ef1WVZdmcIxugyp&#10;UcVwNUzU2U/Xe3KYBLAPrnP+uMZ9vcxVBjSqAD0joAcA+FLvY3xyBK4PI4Nm33r4VeOHH3keMssB&#10;fDnAL2pmItTxxvHA+zhxg8JTz7lz6ausupTbMboCotge1Xee3tO+U/B/c2QBxa448bUjGHWVMf7n&#10;3LiC+iaZSc89DQI0qgA9I6AHABQSdDYdi+oLXP+pCCoeSWpz+XWhh3ZXT/d3nhRQ1zG+Uqb/NlkG&#10;6qMnQ+CpnJumqf/v5NzF7FMfZdW1nI7xk6eOaRppTENFk97XNpc5KzxzAXyvbFB75TkPrvLF/3AF&#10;2g+l/sfWlVeexjAaVYABIKAHABTyYOYKOmN89PT074OoPzy9QyaV+Q9PYFvV0PDK8Z5QtoFreIFm&#10;/X1XYGgHI6Flof7hCWpMgBk7EeFDOf77iofzDxW9Z12XVR9yO0bffAu/esr4a2sIQFVvvqZeNa3f&#10;If+oGAbxh/xv+fNfWddGWYqsorH7sWJs+zvrvPsaFF9Z9xhfwwuNKsAAENADAIzfEjwkv6n4DPOA&#10;fm9t/6xIvf2x4rPKAYfhCthtrkBAk3rvCuJeWcfxH0VP+5uKWctfyWf8WvGQ/cjqKftPYJ/35+6z&#10;QPDZVVn1Kadj/LFidvJ3pf28l3/TpK1rgvEU9TvkS08a+COrYcI+Pl96+AdZyi8HjxzllmrTZBZ9&#10;UxFwm/Nevgbs8191j0nxewEgAQJ6AIAtRQ/kdzWW2yp7E8gYcKXgumbs9+1f+XWh9fc1aaWagMes&#10;K+57yH5a8ZBtepWr9vOjfL4226KLsupbLsf4SYLeJj2evkyQUPCXqn6H/L3hmOvfAtcP/rcPikbO&#10;uuXQxucCqIGAHgBgS5F6X0gA9FmNpbdM71tVAObquYvtLXIdY1XqvW8cvE2bkrzf178m7t36JOfs&#10;rzXOeZtlNRS5HOOHmvv5D9nPLz3BeSgYT1m/Q76ULabh8KO8h2A+3m9Sp1ItLfcj5QAMCwE9AKAs&#10;VSqlCYb+KgGRr2fuN/n7Z4pg5rEjzbhOI4TrGEOTkJk0dl9wF/PAbALwP8v/1n04/k2O/c8Ny6yN&#10;shqaXI7RZFn8PVA3vrPqkJ3O7prhXDMJWsr6HfIPKYe/V0xi+VH+ZsqM2dTr+2CVbd0MrH/IZww5&#10;GweYpAf39/c5HfdVURRPBrAfAGA7LYrihDOChh5bqdG+sav2RHeMXwVQh7nXPKyYh+GTdY/hXgMM&#10;GAE9ADRHQA8AAIDOkXIPAAAAAECGCOgBAAAAAMgQAT0AAAAAABkioAcAAAAAIEO5TYoHAAAAAMDk&#10;FfTQAwAAAACQJwJ6AAAAAAAyREAPAAAAAECGCOgBAAAAAMgQAT0AAAAAABkioAcAAAAAIEME9AAA&#10;AAAAZIiAHgAAAACADBHQAwAAAACQIQJ6AAAAAAAyREAPAAAAAECGCOgBAAAAAMgQAT0AAAAAABki&#10;oAcAAAAAIEME9AAAAAAAZIiAHgAAAACADBHQAwAAAACQIQJ6AAAAAAAyREAPAAAAAEBuiqL4/6ph&#10;5X/hL82xAAAAAElFTkSuQmCCUEsDBAoAAAAAAAAAIQA4xfrJB0oAAAdKAAAUAAAAZHJzL21lZGlh&#10;L2ltYWdlNC5wbmeJUE5HDQoaCgAAAA1JSERSAAAEKAAAAbYIAwAAAIriR1oAAADzUExURUxpcf//&#10;/////////////////////////////////////////xMlRBMlRP///xMlRBMlRP///xMlRP//////&#10;/xMlRBMlRBMlRBMlRBMlRBMlRBMlRBMlRBMlRBMlRBMlRP///12xP9ESFvz8/FmpP01bcjhrQcLH&#10;z6IXISZIQ3IbLUMgOBguRB8kQcYTGSIyUCE/Q7oUHDchO0uOQGt2iYiRoK4WHu7v8VseM0+XQCsj&#10;PqWst1SgQIoZJxw3Q9HU2peerD9NZ0aGQUF9QeDi5j10QTBAWy9aQlxofipRQn4aKrS5wzRiQmYd&#10;ME8fNnmDlZYYJIu6s3EAAAAfdFJOUwAw0GAQ8KDAgEAg4PCAUBDAkECwcDBg0KAg4JCwUHDFuoMu&#10;AAAACXBIWXMAAC4jAAAuIwF4pT92AAAgAElEQVR4nO2dd7/bts7HvS3Zxz5eZy+fPE3StE1Xmu6R&#10;jnS3t+//1Twfa1ISAIIUKS98/7m9sURROuJPIACCLUEQBEEQBEEQBEEQBEEQBEEQBEEQBEEQBEEQ&#10;BEEQBEEQBEEQBEEQBEEQBEEQBEEQBEEQBEEQBEEQBEEQBEEQBEEQBEEQBEEQBEEQBEEQBEEQBEEQ&#10;BEEQBEEQBEEQBEEQBEEQBEEQBEEQBEEQBEEQBEEQBEEQBEEQBGF/OVvcTSaT2Ww2e6hwMZvNbiaT&#10;u8WZ/IEF4Sg5W2zkoSoOGBvJEMEQhKPh7G5ye8FXiCIXs8mdyIUgHDRn5zcGRgRhXtyci1oIwiGy&#10;mMxOXIhErhaTu1N5UwThcLi7sZ5r0FzciFgIwiFwdu9ktoEzm8g0RBD2mdO7y2u/KhFzcimGhSDs&#10;J6fnt02IRMrtuWiFIOwZDatEjGiFIOwT21AJ0QpB2CfOLt2GQQ05uVzI6yIIu83pfSPeS5rrezEr&#10;BGF3WVxuXyVixKwQhB3l3FNWlR3X4q0QhJ3jdLJVzwTEyc2VvCeCsENc7cyco8ilJG0Kwq6wO66J&#10;KjNxVgjCLrDwvJajLiIVwtGzfXZdJh5EKgRh21ztgUw8iFQIwjbZVRcmxEzcmoKwDU4nuycHFJcS&#10;LBWExrnfubwJLRNJwRKERlnswJIOc07O5S0RhMa42toy8rqIV1MQmmL3srUNuJH5hyA0wGKn1n6Z&#10;I/MPQfDO6c2+CUOVmcQ/BMErd3vpxCxzMpG3RBC8cerFifnr06evX795/vz5D/9X4vnz589fv/7f&#10;06cfub7mheRfCYInXMdEf/z99TfPfymrA8wPz9+8fvqrw4uLUSEIPnDpnfj16eu/KvYDh+ff/M+V&#10;eSGeCkFwz5mrYMfT1399YaMRGW8cdUTCH4LgmnsXQ/Oj399Y2RFFPnPRlYhbyakQBIe48GI+fe1A&#10;JDb86EIjYq7FpykIzjir68X86LNv6k03VFypRMS9vCWC4Iaa046PPvvLmUhs/JmuNCJGph+C4ILT&#10;WuVpHKuEQ19mikw/BKE+V3WiHb+7VgnYl/n+ly/rSIVEPwShJgv7laI/vnHnl1AAfJnfPXny3b81&#10;lOJS3hJBqMO59eD7zFGMowJwrQ+fPHny5JM/v7bu7EwcFYJgj6174lc/xsT/wb7Mf58kvPulrVKI&#10;o0IQbDm1LMb/9BtfKgH7Mr97kvHJe5beihMpfSUIVpzauTGfPvcoE6Av88MnKt9ZzkDEpSkIFpxZ&#10;uTE/Y64Gtabqy/z0SYn/3rdSiht5SwTBFCud8C4TkC/zz7JQPHnyrpVUSPBDEAyxCXc0IBOQL/OT&#10;qlBYSoUEPwTBCAudeFojHvrF8+ffvH79+mmR31+/fv3X86LLo+rLrMw8akjFhSiFIPAx14kf7VyY&#10;P/z1+jN94aofn75+k5TCqvoy/0GE4smTd83dmqIUgsDGWCc+Mg+IfvH89e+GC8affvbmefWUz1Gh&#10;sImASEKFIDAxrnn32jC96oc3vzsrf/k1oRNPnnxonFdxIkohCBxM0zGfGvkwf3jz1LB9GnzmEfOJ&#10;6SIQUQpBYGCoEx8ZLBD94pvPnBfef1cjFOauClEKQdAyMRtV/2PPOn5547CGXcZLrU48efLkPbM2&#10;RSlMGYXTIBgMMwZBMA17+3UPghFmfsxfubEOPyrx8PDwJUconnxuFioVpeATrgbDNcJwsAr35T4E&#10;I8x0gmlOfPGNJ5UoLggj+dPIqSlKwSIMUI3IGQYiFgeHkU4wzYm/3JXXh3j/uw9ZSvGJkVEh+RQ6&#10;et1BX68SMf3BtPn+heEqCIJsNrQMNtOhduP9OEiMdOJ3jjnxxWuX2wDCvPySSqWw9FSIUpBMB1yR&#10;yLSiMbtiNA2WuKXTHw4CcZ/Uw2QdGCvY8YNfYyLnU5ZZ8fmnBk2KUqD0grGhTESMV/7HZ3u1ZPVt&#10;vORNiAKbG7VmaNYJ5HDvmOjEj4zcib/cJkzQvPwHXBtW5MN/DFq8bfbpd4dVRg7aBZrdYG+Dj0yN&#10;CYWBiztCmQ7MBGy40j4FEYoqpwa7/PxPLxPf+J9zlPhSn1Lx5D8Dn2azq86ht6Hj4BOMvGS2E4E6&#10;MrH2KRXtOdtlojCe01ohQlHBoJ4VY9rRvExseF8vFZ8YTD8mTT5/8G1Y1m8XecnshKKuTKx9SUW3&#10;Y92f8ZzokAhFBf7uoj9q15NvRyYeWFLxoUEB3iar48FvQ1C7XeQlsxGKXmDz0QZuyrWvomvlM8np&#10;dLGWRSjK8BeCaaMd25OJB5ZUfMdvrMF0CuRtqB1XRF4yC6GY1hyOOX2n0dK6MrGhj4iXCEUJfmD0&#10;tUYmnjfpwgR5X+fW/JztqGgw8Qp5G/p1I//IS2YsFL2lq+EQvePO5h9t+0lHAVgqRCiKnHFHjq7w&#10;xC+/OxvvNfhSIxUfsh0VzQVJsbdhXNNOR5o1FYqpm1lHRn9V77YSenOHXQKkQoSiwBU3MPoR7Z74&#10;4nXTkoDw8j1XjorGgqToK1nzdUBaNROKngMnZuW+HHgqXJkTCf2Kr0KEQoUd8NBkT/y1VedEka//&#10;o6WCnVHRVBF//JUc1GoXadRIKByPx4R+7VzNrmMzp6peIhQq3AoUP5JuzN2YdeT8S88/2C7Nu2b+&#10;CMQrifrkOSBtmgxS19OOjJrTDx+jeOT/Ejg7LhRcR+ZnpDnxxnlJmrq8BDb8UJWC6dJsyKFJvZJ1&#10;HJpIkwZCsfI1LtbrQZ3ph4fpUCVxRYQih5u5TerEL1uPdUB8Sq4W4wY/mnFoUq9kv8Z4QprkC4WP&#10;8ZhRI/fUS7/KcVsRigxu5japE7tnTiSQTk2uUjSSy02+kjXGE9IiVyh8uDELd2ZrLXnp17h8FRGK&#10;DGZG5htCJr5w452YzWazm0nM7Ww2M1h7gvMp5angKkUTGZr0K2nv0EQaZApFz4sbU8UyUcTPfKiS&#10;CCtCkcJ0UFDpE8/rmRPXs5vJ3QI2768W55PLWa3mSU8Fc+VHE24KzStp7fdD2uMJhX+dsFSK0E9f&#10;KmlgIhQJTAcFpRP/sx/EF5f3C04vrxaTW3v74l+iVgUz9aoBN4XulbSNJdZqrgGdsFKKnp84THUN&#10;nghFAi+DgtCJLyzLYZ7MJiyNyDm9u+EvcC3wNeHTZCqF/2wK3Stpm8uNNMcSCs/+Cftbc5pOnlN9&#10;KCIUMbza/IRO2E07LkxFIuX07tLKsiCmH0ylsOwwH+0raenQRFrjCIWRTgznQZiUpGyHYYCX5gYw&#10;TVOfsjs1HM6DiOFQ36GKK1OEImHBGiNElZrq3uJ6bs/r2fFnEwvD4kt8+sHzaJ74nnzoX0m74hRI&#10;Ywyh6LJf8CVYKqq9Yn/4zUSwx1gu2pl3q7cYTgOqUh7gBxKhaLEjo3hc9Avzkph1VSLm6t7YriCi&#10;Hzyl8L3og/FKzm3aRdrSCwXXX7jsEqN8ytQKo6iOdpY2mBJd6k3niOsFOAkqUIiAKVCf3wTyB966&#10;ULBqUBA6YeqeuHCiEjFnNwYVPje8xB0VPKXwnMrN+XbZ5HIjTWmFYsTyF461RWh6K1a5CIMKPRpP&#10;5pgSrrSJ7rLaSL01NR6H87aFgjXx+B3ViR/M3BMnl65jjOeGcVN8r6DPWTfgd/LBEQobhybSlFYo&#10;OAGPMU+5WJVl+FEdMoWC2SXI2Km5Ru1ghYI18cDXgZm5Ma8dGhM5Z2YbKuMbn7NWiPmdfLBmwxbF&#10;KZCWdKOC0R2DkhIMqeCnqVNtGZUO7BUqbQKuTCMOVig4E49fUZ34xmSEzryZ7acTkxkIvlEpSym8&#10;Tj54brOOcbtIQxqhYDgo5kaipS+3yX3tiZCH+cL1MI/s1K2kc6hCwSlqhdepMdGJmdfQopFUvI8G&#10;PziVbLxOPpj+deOJNNIOPaT0cYWO6Zgcad2azJGKB22tUk3SwuJ1Ft5FHKpQcGKM6OaiBuEOvzLR&#10;MpSKT1Gl+Jdxts+0K24gztShiTRDj3NtZ2wCMCuNUdHn1dFEW7FNSYvL6dV0ZR6sUNwzxgWaaMXX&#10;Cf8y0TKTClQpWIlXHu+GHbE3/JTbtNLWdMGyirauUBbrxcf7Zl/fZ2NV1N6++DCFglMlEw2MsnXi&#10;urGNMa7Ybk20RsUnjCDphb87YAsF88ObgrRCCoUmibFjW0JbV8mbM9T91BZtW+WosDq230LBWFz+&#10;Y12dOJk0uc/vGTdYiiZUcIKk9976z88BNEtjRBqhhEKTklmnKi6dFc7xE6Ba09hu6QgHKRSMFIqP&#10;sIAHVydur/zfR4Fz5vwDVQpG6MOfP9MgWdhoOm0xrGhPZr3JPF1HghHdxDq3ra29Mw5SKBieTCzg&#10;wdSJk4Zq0qqcMucfqFIwQh/eql2ZrCowyRZAmiCEwlcJnRjaXNFParAza1UgdsEhCgXDk4lVtGLq&#10;xE2Ts46cBW8NCObR5Dg0ffkzjZYfGTgTkRZwoaAzpGsHB1rklj3a5tEED1+7pLM5QKE41dvoWOY2&#10;b4efk0ZiHeCt8YwKTCkYqz5mnnpuJBQGkUCkBVwoyI64eDdJP4VuvKNC4aBj9ThAodBXocAyMnl5&#10;VrfbMSdi7lieCkwpGG4KT3MqswXNfIcm0gAuFJSHokaRXwUqSqozKbC8zK27KA5QKK70gwFxULB0&#10;4sRfZIDFKSv88b61m+LaT7cNKx+wXxLkfFQoKB+CYWQWg5zcaC6xSzt7N9Wzbd2z3jpHdixnrRe9&#10;aG4DcAxW3S5k3QfDTeFHCE1LpHAD/8jpqFBQn3u7PKsq1EoSzX2JUDR2z3qD4mkNndjqtCNlwZl+&#10;IGtJ9dkUfkKkxrWUmG5+5GxMKKikzPpJSYyb1eRSiFA0ds9ay/wjeCtiVp2aid++c7nirGRB6lO8&#10;t52bNC+6xnNoIidjQkF4Gt04KGIIu4UWQPQxueubJYcmFPpcKyQyytg0cBvJEzCs6AeSTqGdfHgx&#10;KcyFgrfeETkZEwrCfeAy9ZGYfNAr6dGErdprNepyaEKhNSiQiQdj+46GtvPlwXBUvITraOoXffgw&#10;KSzKuLKKUyDnIqOecGW6m3i0aMuFdGeiCuO2exYcmFBoDQpk4sEIeDSzmS8bxh5oSJD0T915PkwK&#10;m3rPnOwn5FREKPBVW7XrNRQZ4XdF5p2iQuG4f+YcmFBoDQp44sFwZO6YTrBcmkjo433deR5MCuRt&#10;oLejYNR6Qc5EhAKfeRgVmbO/X11NOlxgtm1SHJZQaA0KeOLBcGQ2suW3GYz9EuGdgbSRDw8mBSYU&#10;dLEpvd/A6ES8zFzdipIViGQKcu6BPwtXwVtLDksotAYFnGql3658B3WCpRSwQ1Mb+XBvUmBC0WpT&#10;6Un6XG7kRFgo8HUY7tdc4V4K0k7CLSzbCleOOCih0BbKhFOt9BuC7aROcJTia9hN8bXmNPcmBSoU&#10;9AZ62pglch4sFGjU0oMHAJ9EkFuiEWvKLAtvOeKghEIXNITXeOgdFDuqExyl+BcUind1pzlPz8SF&#10;gvZz6jYaRE4DhaKHXsWHAwB3nFJnkcvUXTtSTDgkodAmZf4FGhRaB8XO6gRHKWA3ha7WrvMVH4RQ&#10;0Jt3awYHchYoFLjt4mMRN341yvOCi9napji4Ow5JKHRbecCeTG0GxQ7rBEMp4GwKbTKF63KglFD0&#10;yKq0tPsAOQkcUH7qUaKgzhfSSaGp0LvclqfigIRCW4cC9GQ+1+mE7+17a6JVik+t/Jmu61JQQkFv&#10;BEo78ZCTQKFAHYV+ykeh7kxyOqXdZH24HVfFAQmFrrAVWHb7i181Z+1c/kQZbUj4PUgoPtT5Mx0X&#10;5yGFgt65i9xoEDkHFApUjvwkM6FzDzIWq9mjODp/voV6VwckFJo6cXA5Xd3EY+d1gpGjCcZIdTVs&#10;HE+4aKGgi9JSbwxyCiQU6PTffCNDHugNkWfTlbzTLgdNT0EORyjuNG8+GBrVTTx2an0Hhm7dBzz5&#10;0C0Oc1tlXCMU9PAgcrmRMyChaHwdBTrVIV2SRPZ3gfFg2mRa9+EIhSbZCjYodBGPrVXHNEIXFgYn&#10;H7oQqdukK51Q0E483ImAnAANRXT272vSjzpP6QuS5XmLdOaNicXBCIUuNgoaFLpiuo1tBVYTTX0K&#10;OPKhWfLhNkKqFQp6bo4a2sjxkFCg49bXWENNGDrky/BSqDQkFgcjFJrY6K+QTvyiSbXa6cCoii7g&#10;A5bQ1JkUTqtvaIVCk8uNue+Q4yGhwL7UfZf3qYI6RTS5IWSuKkhn0PXt3zwYodAMFXBHYs0aD49b&#10;cbpGF/r4z8KkcBoX1gsFHRjEcrmRwyGhwFwG/hJ7MOnTXZHlzywz9isWhyIUGtc/aFBoPJknTW8a&#10;WAdNbBhc8/EJfY5TdyZDKKz2zkGONhGK+pv+YNhKE52BRjAedH1NQw5FKDTbEoMGhSaFYmcK37HQ&#10;PADQn6kp3u9ywQdHKOhtxuF8RuRgE6Hwt4LC2oahF9/TdOZeIqcHIhQaV+ZHkE5oFo3e+OinPzRu&#10;CtCfqfFSuHRnsoSC/pKCsQLkWEgosImAP6HAhoA+cYN02GjpD9wHcg5EKDSWNxTy+IL2ZO5BplUR&#10;jZsCrHal8VI4TCJhCYVFcQrkWEgosHb9pUTXqKndrmFTrH1oxYEIBR0fBHMoNKHRfci0KqKJ+7xr&#10;blI4NKp4QmFenAI51EQo/K3IrFN839pPkTEOXDo3D0MoNBVrIINCExrdkR08TDilc9jBECltUpy4&#10;6xxTKIxzuZEj918oWj2r2EeRpbt7Owyh0HxMocrbn5Fn7FFkNEcz+YBMCs2KD3f+XK5Q0KHBarI1&#10;cuABCEWr1a3lqIjpuFoZexhCQX9LoWWjv9AjZP8mHi2tXoImBb2I1F3GGVsoDItTIMeZCAWj1rcl&#10;dff9GpFhICaOit0chFBoZh5QHQraoNiziEeKZvIBZV3Rm3y4m3uwhcKwOAVynIlQNB/14G8QOK3p&#10;04wYuvBVHIRQ0F/SH40Niut9i3ik0CtovwaE4kO61JWzuQdfKMiNhCtlcJHDIKHATJWSUIQJDkaX&#10;iyGwcjD/cKGFByEU9IcUSraiDYr9SrVSoZfQQl4KOunK2dzDQCg0udzFY5GjzDMzw26wHJa/38Ph&#10;PJja5y9h/hajIdALHFgVndqydwhCQc88oGQr2qBwXQauQejEM8hLQedxO8u5MhEKk+IUyEFGaz3a&#10;qyU9Fjtzu2UUrlaXdGuHSuvX+j8EoaALt/zPOIdiPz2ZMfQsDDIp6Aipq2dhJBQGxSmQYyChIIt9&#10;a7FZRoHdhvkQaA9qz0BqTj8OQSjobCsgNkonZe7N4nIIOpMbMinoCKkrt66ZUPA3GmQcoumCAUtD&#10;rcBatiqpNa0ndHUXvx2AUNDmNuTKJFd57NWi0Sq0eQWt+CDdma4SSsyEgl+cAjnEj1BsRpuBCY8W&#10;tbP8uPem9eyKWkpxAEJBrzCHXJnkstE9zMlUoUOk0IoP2p3pSDYNhYJdnAI5wqhmphnjgGtWoPno&#10;NTI3wnkNf0Wd2ccBCAW9wBpY5vEXdbyHnbybhdZNoC4Fvbm5o2qApkLB3WgQOQASCjLsasSA59pE&#10;b6FeClSvO7CNg9RI0zwAoSBn5b8DBgVZ2GrPDQpdsBiqS0FmZzqqc2UsFMyNBpHfwaFINWgIaxEF&#10;mldZP0VjZCcWNXZE33+hoFc4ANuNkrHRvTcoNCYFlHRF7hrmKDnTXCh4xSmQn8FxXD/IqPZcLxXo&#10;udZPscBoaj4Nsd/CZP+FgvTeQUkU5J4/+29QaEwsII+bTqVwEyA1FwpecQrkZ3AUO1iOWei75vOM&#10;uigcbjjUm87N1oNYu0f2XyjIZERoPRjpytzvkEcMKZ3/AiYFuReQm4J4FkLB2mgQ+RUUCnIJuw20&#10;rwLVJddFOk0cnOUUeDb7LxTk5xCYeZCuzL3OoUihcymACCm5MsyNk8JGKDjFKZAfQaFw583MICIg&#10;+PYcHpar8iOntpGPvRcK0kUBzTzIZR6HYFBodg7703Du4cZJYSUUjFxu5DfYgeBifVWJPhpIwAO8&#10;nrYNbc85/k1bk2LvhYK0s4GYxxfU8Xu8ykOFTEGD3Jnk3MOJk8JOKPS53MhPsFDUzW2EbwEZ92jX&#10;vW04xMv0trRn9l4oSBcFkG31DXX8/i4bLUI+FGBzczLu4cRJYSkU2o0GkV9goXDupIiZQx9p3MGy&#10;BI52Rq+rMyssXal7LxTUKw5lW1FJFG6329wiZF2Kf6pCQeZcOXFSWAqFtjgF8gssFNyNwk0ZA3nd&#10;eDDCVXE6DJ1U2GVx7LtQkC4KYJ0HOfPIY6NXi8X5JOdusdgv7wXlzoTmHlTOlRP5tBUKXS438gOS&#10;5OA0k0JlWTYqiHLivncJbbUC0g6zm3vsu1CQG3q8MZx5XG0UYnI5g4fZyex2cr5w2ntvkKvNgbkH&#10;ud7DhUZaC4Vmo0Hk3xGh8DT3AOo94F91f1ud5rQpRbSb+uy7UJALPYBimeTMY4JIRPGo28nuqwVZ&#10;yweYe/xHHe/Cc2MvFPRGgwiIUPiae6zLRgWxUsX3zCOCqvVv50zdd6GgFjYAwVFy5mHAxc3dbud6&#10;UzU6gLnHh9Stu8hWrSEUNhtxYvnVnLlHZxhjes1xHv4gPCvWGU+GEEphNffZc6E4pV5wIDhKzjyM&#10;xWKHLQtySgbMPag6Vy6CxjWEwmYjTkwoSI/HejxYheo4boeBpkhekSyZidAjf3unFyGWylgtXt1z&#10;oSB9mYCLgi6qa8zJ5a4aFmQqBbCElAqQuki5qiMU9EaDRmOBCrcO4W99b8pKZIpIph/UEnn/rswE&#10;fJpllZy550JBplsBRfDofQStuD3fSa2g5h6fVoWC3IXUgTezllCYF6dCP5pUridevKq9YsZLOm2N&#10;rjVlUFC3eoxCQSUrAy6KH9zrRGxXuLwnN5BzD2C9B3W4gylWPaEwXviJCgXlziSrNbTnrAlQv03v&#10;YORv/0L+rVqV7NxzoaC+m4CLQrODuT3XN7uWZ0HGPb4zc1I48GbWFArTvb3x8UhJDrRdugKvaj5p&#10;fDRoULgsAr7/QkGNBsBF8dSXUGxcfo6KxrmCigcBpTMpJ4WDNbU1hYL+TFfBhYKMkOq6E9bdDLQx&#10;D0XL9Qjcb6EgP5vPq0JhLwMcrie75K2gcq6AACnlpHAQ9qgrFIalcQkL32B3IagbtaTCyui3Bgvx&#10;HKFQkGsaqjrx3JtGpFzuzgyEfDbVACmZSVG/N7WFQhPZLEEIBZ10pZ8b1JCKpnIo0p4i3ThCoaCC&#10;Hk8bdFEozHYluYJMMQGKUlBLzevLX32hMHJoUj5Duh2GF0G7QBPDQ8UaCkworHK491soqKAHsJWg&#10;TxdFzq5IBeXoBZwU1HKP+nfkQChMlnRRQkEvXecoRc9uL6EmVnmoYDbYEYZHqboLQC0KD1kUILsh&#10;FYZOCqoeXv2SFC6EwiCXm4xCapaGIYlXBUY28w92Zau6GwonYCPwCIWCWsNV9WX6yaIA2QWpIJ0U&#10;1UwKyptZPz7qQigMcrnpdAWNadLhjOiucV45e3x21wMnzgxMzKx0aL+FghoKVYPC5UIPLduXCtJJ&#10;AVTtJ46uH/ZwIhR8hyYtFLoqu+U14yA9w8J6/MpSw8ICM2uwWh1HuNaDWukBFK0hN/Rwz+22IyBU&#10;JgWw3IMoXrMrQkEXp+CPBa2PAaxuV2ZqYlT02SkUsQ+SvcMpCqqqVq0drFAAeZnN+DIVLrebV0HV&#10;6ni/KhRUbmbtvjgSCm59XN1HU+sXHXM+uyaeCn4ZioFBDygwj45d0cy9FgoqOvq6KhS1B74xJ1vd&#10;eIx6PC+rQkHlZtbuiyuhYOZy6wYZw9sx5JgA7JJZ/JBknufB6gEKajXZZX0drFBUgx7knqO+uN7i&#10;ejFyDX7Vm/kdcXTtkv2uhILp0NR+jTneDs6m5Uz/qmYViYo6u2Jumw6BZ7LaxVT2Wigo27oa9PCf&#10;lwky25qrgvRmvmsU9qjtmXUmFLziFHqznZW+NdC1M+JNhQx2ES9ledhKBS5gltuK7LVQUGkU1ZlH&#10;E3mZIFtbAkJFjwFvJnF0bbvInVCwzH29UDDnMOMVMVJDbrJohz/cKw9qaeOrIAwdywWsRyQUjqtb&#10;GXC9pVAp9XyA3MyX+NG1fS0OhYJjDDAGlyZBM6czn0ITh/bKJJN7wLUpgEbHK9MICBXVsfSR7rVQ&#10;EOMAWOnReNBD4XYrRgWV4W4W9tgpoWAYA5zRYFKKc7wMumFaTzMMp2a1NCM6lG2SgfhOliaOhZB6&#10;PmODhlSOSCiaSuAGOdlGtQrDsMe/+NE3dbviUigYxgDrs2m2ct0B40GwUZteGKKige9Yuuzy7ArN&#10;6lbb3QIOVSh2IjpaYAtOTTKJ2yg+WjvjyqlQaFMrmfa10cp1tyAdpLULmQSpD0ZXCNjWoNhroaDC&#10;f1WhaHClB8yJk91+XT0gIOxBLAvbMaHQDnHmRHx7SoF0UB9E6ZS2FMgJVwP9fMh6+6FDFYq/diU6&#10;qtK0UUHW7DeKj+6aUOgcmlyP3daUouYuysNhEARhQjcIBkOez8R+8B2qUFTTKN7UH+i1adpTQfW3&#10;Gh8lhKL2RsWuhUKz0SDbtW+0XsMhcAdNi40bY5/AdTxCsbU0igLNhj+onlSFgqqGV7cnzoWCLk7B&#10;jwFabEPmArCD7IitLTVKbO2zUFBbV1R9mQ2vHcU4aTKngkqk+LfqzSSOrtsT50JBj3CDZIGR4U4A&#10;bgA7aFc4i4/dPuZ03/ZBKKjo326lURSoHWrkQwkFkEhBHF23J+6FgszlNskqMi0s4QSwg7a1OJkY&#10;LDipIkLRPBe1l1hxMRQKor5u3Z54EArqA2yWfsheA+oOqIOGe5eYYrDgxOBh77lQ/LrLQtGcT5MS&#10;CiCRgkjNrNsTH0JBBBMN85Tbnr/lzA56nQXV04lDFQogMbPOyHZOQyVtyD2c918o8Fxu0wUNPe/x&#10;BlYHe9wKXubU1AkRii3RzPTjwIUCN9bNVz5NmzUqsA76CtfWLsIpQrElGpl+kELxYUUo/sEPrqtr&#10;foQCTXm2WCLp8Gs+1NETk+oAACAASURBVLtH0Q76MSpq+TEjRCi2hoOtf2s8ISg1k1jsUTeo60ko&#10;sNRKq7XU7bpbEMf0VwzDgOigo26oONjzVIRie1x4z+g+fKFAkhktiy6EDuYf8Z4cupgr2UEX3VCo&#10;Xaa3dUxCsfU1YQDek6+OQCjghdnWQ8N6X9GEvHQdPdo1Hew6tCpYWw9oOVCh+Ox5gV92Yk0YgOcF&#10;pe6Eoq7x408owLznGt/QOmO0WOFyRcw/tB0MHaWBDR1sJdQ64ISrfcFvnNSdUNTtSXcI4mDy3GoD&#10;DdcaHexSmEXGlT17egEqFQwlGwX1ZyBDF7OOCBGKLePVUbE7QrFf9FamqU99uGA3KhW8ATwd1IqW&#10;WtXlRRCh2DYnHjMqqA3NRShIRgZaMR7gJS17cA1e/jp4W60Yz2vtH1RGhGL7+MuoIFO4RSg09LqM&#10;klH95Uo3zwmBsW7yrW8Hxm4TSrrsEKHYAbytJxWhqMtoGqDFo/rDeZfpDAnnpbFuOikIgyHbshgG&#10;jhyYKiIUu4CvcjYiFG5oh6tgrvhKB0EwRSpX4oTdYJmJjs1QHk2DpWY+NBxo7RtLRiFM/cv5azmF&#10;KlxTl9nN/SLJHbhaLCaT2bVXPbnwoxRkp0Uo9pLRpkbmcFgwMDbxo6AbOnVKHBBkkekaXN9A6UWn&#10;dxPyA10PPy5NsksmQnFxLO+UcID4EYpLKgnx7saXZeElS5O8oolQ1K7CLQhbw4dQXGrTGs58aYX7&#10;4McZeT0RCuE4cC8Ut7zsp7NLap9wa2pv8FmGfkDVZeZfoseKUAh7jOOBesLf3P/0/MLxxR88LDyn&#10;vb0VnSAK1zRYEFgQXON2mM7MIg9n1F7hljgOk9LxYxOhcG7sCEJzOB2k5p/zq4nzGYjbMOktdSlg&#10;O3MRCuEgcRmutHIlnjqXCqdrxMjpEVCu/2v0YP6kTBB2DodCYRtycC4VLhMqyAsZbQDU5PZmguAY&#10;0rQ2okZCkWupcKcUdHT0SxOhaGzLIkFwj8PFHnX6durWrWkQfKG5Iy9T3aT4Ez+PRxC2DFsovn/x&#10;98f0EfVcA1duk7sdpV7Rj6cqFO/iB2/7Ly0INdBnXH384tmzV189Pj4+PqMPrPsVXzhN13SjFLR6&#10;VRMzcaGQfCthnyGE4sWLZ29fffuY8zM9NOvH/5y6KpwkONEd+rwiFHgG9+0evySCgLv1f3os84oe&#10;mQ6+mVfufKtOkjRpXyaQb4ULhaRRCHsN+s18VhGKR83IdPEY7hzOP+orBZ3AbZRv5XlXAUHwCzoL&#10;/60qFN/TA9NJpsApWc3WDMOM8ip0LAZIo8CFQtIohL0GHQsvqkLxBz1MHVnXDp2addO56Z78Y5JG&#10;4X3vQ0HwCR4ArAqFJuzhyrHv0KiopxQaF8WfFZ34ED/Y6x9REHyDpxR9WxGKnzTD0llX3RkVF3US&#10;IjUVRSU6KhwP+FfzVUUovtWMSnfrntwZFXXSuTUxmGrZmu/QY13XyRCEhkHfbSDsofFmuqzNcucq&#10;p6KGUtANfy3RUeGIQBdS/2Hszbx2+dROXeV0WysFvdDj4V8JeghHBBr2+L4qFG81Y9LtCklXm46c&#10;WKZzaxaqVVd6PHmJHixBD2HPwcMe71SE4ivNkHRcF/LMlU/TTik0k5+qLxMPepzs+1siHD34ao+q&#10;N1OXm+l07rGZfrhK6bZRCs3MA/BlStBDOFxO0bcb8Ga+0Awe59VZXE0/LJRCM/P4VHyZwlGB2vdA&#10;bqbOSeG+Jv2Zo+iHcc9ONRcGylv9ix4sBTOFvQc17z+oCoXOSeF67rEZsI62/zDNZDjXtPddVSjw&#10;yrriy1Rprzb7mi+Dqelu5jtKO1gOh4PugdwNCm7df1VVig80w8fHp9NR8pWhUuiis59UdAKvg+dA&#10;P6Mtt5fFfws3/xawTw+U/x7W7xHKcHMB9NfRQNlEfNj12I8Uz/fbHiY30+f8KYLNkaG/3ngE92a+&#10;rQrFb5rh46U+i+7jzsRIKa40bQLpVv/5fCrxuzgt/NseCkVvsC4yniJHusPv/XaV2+nojYo9Fgo8&#10;ARFIudJUufJkZDtyVJgohc6MAZaO/oMe7KAYRfwmjgtv4v4JxbS/rrD0bbJ7vd9u4XaW2uP3WShQ&#10;IxtwUryjG4x+/PuOHBUGBSp00vRfVSg+RQ92EAxK3sS5+m97JxTKqBp28u/wyGNnPN/vKFG+dPqx&#10;0p2wz0KBp1wBTgpdgNSDO7Plrp4/e9m5drZTzaLwm26Vjir1Hds3oUh1YtiNpGG0GieTe782hc/7&#10;jWdSQa/V6kaS0dedsM9CgWcWAZkUugCpq0L5FdzsQMJVCl1OKFDdyquLIhOKsfJvlkIRBEHg04mI&#10;CUWY3IEyTOLRxZnb18CjUPQUM6INeJGqhJun79mE8gWecvVxVSh0S839JSGeO3FU8JRCu4tBtWiN&#10;XxdFJhSqMFgKhW8QoejFojAoiMKoU51RucajUER/gU7yfwbe72Tb4A6A6nKPR802QB4XSrpxabKU&#10;QrtytRoc9euiiN72eKS1s3+rCkWvu8lQGAbRd20UhuHm690Lw+jIQRiGm2/Z5p/bhcanweasebfw&#10;pUtPn87jH6tf/VE3zocI08PjVhGhiK30Qelfex31ptrJNfNbLPd1lORgtIvXbMf/1esOovvPTknv&#10;vZMcWW5v83vYU/+rHT+LtBdRjsRwsIKNgED9C0zLitSLn2ugWhmj7ILpQatlZ73uK31O7zvrzBK4&#10;OtR2eu582F+vOx4SO3Cr/meLuYe/dQ1nTlyaDKXQGhRA/jaeReFkRVj0Ei7VD1hVKEZ57LEf9OK3&#10;ODf5M3uk9D73gjwUMVRGaXz6dJw3WexROMxOG3fjw+NWYaEYreEve+wOTP69cmrpHPKaw1Z+J2nU&#10;Vb33IWBdhJnLIP6vUXaBTqjmSKzXA0gqAtWIGBXndMpz3fw11DPyp9ybK/1THn6pM+Wrw21H5H8w&#10;XmKHCfi4AEpxa+ceHmsvuAl+6MvjaQ0KYIm55+pW0ZsUW++ZZ70kFKu1yrjNE4pSxHJZfKUL0b+C&#10;K2FeOK3T1glFdHwfGG3xJUbwqcW+lq45KgnFUP11nj8ivlCs1IfRbbXV/9svWmH5M+pU/73yXPtT&#10;9YxMEcLiw8/nLZXOFK6OtL1RkGXpzwL2zRrUpgcCpLrqNV6XSroJfuhK2ej3WazuEUYs9HDi3o3f&#10;8FVhtBWFopzK1F+uGUJRPit/I4PyL6pS9Ibl0wYaoeivMTfJMB8jpFD0OpprFpm3zIWiyKo4jAGl&#10;iEUOionOy40NlKcaFk6vHqS4pKCrY21Dj8itUuCruav7helzrryWc2pCKbQGBTDz8F20JnnDh+qb&#10;XhCK9O0ZDoKh8oJrhGKgnDUuvluZUIwHwSD5LfvkpR+u4XyujFFCKOKYADjTj4bLGD5V7WtyoT56&#10;zej/BsEyuf3QTig686yF9HpJ62rESb2rdTWMkVp3Sl8H+VMNlYtv9C4Igo56UC4U/WUwT37Kku3Q&#10;tlutTvYQgiRT3q1S4FkDwNzjHd16D7/VF5wsPCeVQm9QADEPPDh64eS2kzc8ntEnE2FVKKbJKxu/&#10;Td1sogo4M5XBEr9z6TQ3jN+zxG5IhKIfv9XJxy8ZEfFv/VXsBuym44oQilV5iObEMcYeeKpyVnLN&#10;2EXXWwHXXK+HUf+SPPEx4MzUCkXkmmj1MpWMjfckOFMNKqfPueRvDNXnmjY2bRWFIp5I9tM/Zic/&#10;KBOK+I/bjn9a6dpOHtEy7kryEzwxsgRf2ADNPXTrPTxXiHSy8oNSCn2xTiDmgQdH3eSqpm949NdP&#10;MpQUoeiNi5+PbK6qnF5NuIplR5nIDpTXMyh+keLp9Fw9LxsbqcVLCEUhPlBimA0eQihGqojlY7cg&#10;FJkExH1vl9vQC0WW+5UMwNRlE99hVeim64zOKnfhdIp/jW7etiIUg+JDjP9/0oF1QZjiq491bY9K&#10;atYuurRcgDsJgbmHbq25q48ohpOEClwpdJWtwGwrYom5m2I+2XsavSfxmgJFKFbrspk5ZAhF9GoW&#10;1o/EShG9vEHptesS5yVKQQhFLgZVBtk3kRCK6jXHFaEoDbqg3IZeKLLbTbI+RoUD0aBvTL/ge1D/&#10;Gqus8VwoRqUuJzexyvqpdLSXH0u0XUnkCNfghKkGeIAUmHvoUym8pWfGOEmoQJVCX6gTKEXxOXqw&#10;o5z27MVREgAVoRhXvh3Jm66cXhGKnvrdTchf1th2URrM2oubLoz6dh2hyK0NXCjiqxdzLMrXVHI0&#10;1JwGA6FQBtV8XVzkNa4+q4hCrCl5xMvKXyPzLeVCsVqXbaxR3oX8j6y0GNJtR3+W4rLBwZqRLGoC&#10;vg0QNPfQuzNP6m4PTONTKfSp4i+r6zyImYejol/5G55PPnKhaAOfjkArFN11NQMqzzUMyr920vYq&#10;mUXpK+lRKKC+LkvXVFwIIzuhUH4qj+MBdgOhalR0s6sgqz5yoehUH9MgsxvK9kuQyQPe9rQiIfFj&#10;KOe41QL/jAI5V3p3poeaeAWuXCRUgEpxpdcgoAgeMfNw5K9RXuNxamHmQlH9OqWmrXJ6RSjA7804&#10;PaviVRgWfimdp4iHl6nHnHHNEDrRSCiI/HhiNVevm2UvRKHrkBieeTOA2k6zmyz/2E17Q7QN9bDj&#10;On0dL78AFKV4/Fs/Cp2X2S3iJPXqBKjHxaj7DSRR4DMPV4X6lTcnTK3w/F0G3+LxWiMU4IjOvpy4&#10;UET/Uc4P1ghF3FqcEF1OCOc4M6Fr9ohrNikUURRGCSB3q5/2ajOxzRMUyD0rYD8Duu1IrYoNBmPo&#10;b1EHYuPu6mbFjOxMz/5MV0maFV+K3pMJJlF8iR7tatNR9c2Jvq7jXlkoysF8dfDwhSJ7kzVCgXcQ&#10;/LmSW9TJ/YbrtT48anrNhoUiDzVrDs1+AxK8YmihINoGks5iiE6bg889gLXmjAipkyWTJE5Sr0pK&#10;ccrYcghwZRLZVq4ixeqbE/v7g70SilH1/U0zCFgJV7svFIlSjA5cKPC5B7C14OMr/Xg68V552oNS&#10;MOr4vgR0As+2clbHp/DmxNH7tmbqoXrL+EIRmb9t51OP1hh4g+P8qMznYjr1cCAU+YOrLxTxjYQm&#10;Uw+IzGVpOvWoZOMnOI2PUnMPIJVCW+iqkd2xnCuFPicTXA9GzDycOXWLb068jLSuMxNyEHKcmdB5&#10;StAAFoo0jNgZKou3+qt0UgKvUG+TfaUcqI0IRXfjBsjVK41hRqci5TOLzkw0bRIVCkNnpgdwoxty&#10;ZzJMCv+TDzfp3LlScCYeUFYmMfNw5tMtvjlxJsMwe5ftwqNQmDN/yXGh6ALn6cKjSZeTMH97leU+&#10;tyvLzJVkhbyHptckhKJTbsJaKEqxlizZYQ2ZP+VmopOxWleoUMThUbBtKtjiEGLQAe5MjknhO/Lh&#10;Kp07UwrOTqdQbNT3Oo9W9c3JU4fjd7marMtJuKomTsXzlch5gAsFkPykTbhKhSt7kbuFuUjS2GBd&#10;TIfIpWBUvWYl4Qp5XmWhUIdw/gRshGJQfOrjdOhHilGodbVM9TdvpluxO9pRKZpKn4u9Idrur8s5&#10;YVHNIceF94iNLP62NCnYpWztcakUrLYggwKfebgzqspvTma+Kwsz1MTedPmFcno1hbtyVpIonf8I&#10;CkWyKkG9WiWdGriFTlEp1HXs6XgpLR1Ti90sy59S+pqIUJQSs7q5/NgIxWqtGnJ5bqfSbPk6eTO9&#10;frEvyZ8sT9mChULXtlo0JPrJ6aqwFvk9/QCoiMcyKVzFBgnuXCRpRkrBSveEDApi5uFOKctvTlon&#10;Pl0UFq9EzN6frDCBcnpVKJKz8qVksT8sflcJoYjth/y8tn5RWLZGKVmfqZ6Wj/92UUvUpV6x/dDh&#10;XhMRinhNTOrrSHpkLRRJda649z3FKdsp/jW6eU+VZkqLaeI/Wafa51JvSm2v8rbjP2euFPFlne+w&#10;RHxQgexMlknhec1HhJN07nNuYsa7RjMPh/umld+czDkYFP5vXDItX/hNC0U6g0kKrXXVbzQlFGnx&#10;i7gOQ16XjRaKSrn+zE3fzwo6xNIQF+Atrg9Nrpksrx5l5oiZUCSxhni6kD4l+6hHspJ7mpXrT5wO&#10;SZ2KefT/0vp97XIz8f0t2+rDB1a8lnqDt538OZOV+Mnj1e9JZAw+4qAIKcuk0NWScoEjpWCFUKB1&#10;o8TMw+FOrBWhSCcf6bucjrpCVEEnFFm5m3F+VvpFooQiM1g6w3Qnn75eKFq5fqkbACU9iI5IswuG&#10;80F2wNDmmohQZFU2hsEyc5LYC0UvbSP93/SEbt7X9KdupZm00t7m4ffVg0ihwNtW6hBlP/nYCYFI&#10;IoBMCv1q800egX83hRul4DgyYYPiQ3Tm4XIzpKpQpNWV0v9fDqN35gyhqBa86xQqMiBCUa251tHV&#10;zIz7DGVTJMRHrKo/DG2uuUaEolVupF4eRaGqpuqAqWSidoFmSmcr85A1IRRo29BL4GPHFMKd+QIy&#10;KRjpmU1kU7iqzs3gX8igwKvqutxesfzmZGM8KP3//BVJi+u2KKFohcWxOy8W18WEolA+OirwwhIK&#10;pXRUQj8oldgpKMVgqPbV5JprTCiK1T6763pCURzramyyWAA32/Wo2EyxM0qV3PKfu9gbpO3o8RV+&#10;8rSvK1Ha6RUgFN/qF5E249B0tTWpFijkQVTVdWlNld+cVvpxhMv1j4O03n5+OiwUrV6QS8WyXK4f&#10;FYpWK8wLPnPK9WedVC4XV4VKGsrazQZPf9UaFvuqluufktdEhaLVynI4NgXy6wqFsj97aWN2Vrn+&#10;VrcDHKQTCqpcv/ISDIHuOoFYEQWaFM9Yo8t/3lVTSgGGPPAtR5uQyBLxtjCDwPANaQebfXMC0x1j&#10;Rt3N1eYr0/qt7VUQbeKTbTjUmwZLZVjEa0znoLve9poFks1zHNWdjXZdWkLPfHNb2r9GezXYnG4a&#10;nMDbjl+CObJnkROIzETIpHjne9b4aiD00YxSgAbFn+jhDThyBWEbENmZoEnxE2+ANTFiGlAKaJUH&#10;sZNgE94ZQdgGp0T8ADIpWCHSZoKkjpaIUQAV8KiSNU0YUoKwFYjBBpoUPH/mgSjF11AlCjSJwmVs&#10;VBB2CyJCCuZSMP2Zh2JTfFrJo8BdmWJQCAcMMdbA9ExG6f6IA1GKh/dLBTPfQ2+4gUwzQdgWRP2a&#10;h7eQULDyMw9IKR6+LMQ+0OrbLpOtBGHnIJKuwEWk3MlHQ0qh35WjPu/lXk00K1MMCuGwoarBQWV2&#10;2ZOPhpTCSYEKDS8zqRCDQjhWqC16oVJX7MlHQ/69JpQiDYCIQSEcLZRJAYZIH9+yx1cT2dzNKMXD&#10;1++KQSEcNZRJARXk5qZdPTS1/KEZpXh4/100e1sMCuHwoUyK70F/JmMv0pQGymg2phQ4YlAIRwBV&#10;wwWqs8ssixdz3YRLc8tKIQaFcAxQ6ZkPX4FKwY2RPjTk0jx3UfTKGjEohKOASlv6GBSKxz8MBtXl&#10;vpTHs2TXV3mUS7K0oIp4tnvlQ43XhC6E45DQ+sbVLir/zW2vsTt0zBU1yuBkine42RQPDU0/tqgU&#10;u77KQ4QCQYTCFDK/EZ58fMV3aDZjnG9NKXa+DoUIBYIIhSnkJpzI5INZxCYdTd73Ot+aUiy831lN&#10;RCgQRCiMIcMG8OTDIO9qw4l/o2I7SuFw0x9PQGM53OzLHUQv7DD6z67ltUUojkooyKwrZPLBK9+f&#10;c+HdU7ENpTjxbyrVBR/LlcLb5ohQdDc6G//nEQgFtdwcSbsyydCMufEd/tiCUuxBaFSEAsGNUCgc&#10;gVBQ24Y9PPwGC4VR6GPDie/FH40rhe/QaDxF6CKV2KOy++Cvo25+nplQxLXzB2Dx9/aq0pu08V50&#10;QbCqftxLqsHiWdVh1JtGj2EKbi8Q3yryIwkgFEhfoz+DUmDfvVBM55sdBeamOyg0D1VnFymLZ6EU&#10;D9eeXX9NK4XX2xnNs21fNnu75NvfxP81zTe2KY3PabbLTKdrJhRTZXOgUqPKxkGd3KMRN57v6TXu&#10;FlqneqnsajNeKQOkPIyUnYeWlW0t8g111oN23Jsw2Zq4MOaiLcI6xXMVoYj7GqpbBSnHJf/cj/c6&#10;Vn3AeXdD5V+H1JY+pdNb9P4+uwfpz/wAcVOYBUkjZn6lolml8OrJ7BZ2ixv2SkJR2G9vpZxX3Ldu&#10;3OYLRfHM4jnFrQg76aCPGp+rG3wO1c1M8V6WNsNTtt0qCkVvqR62HhY+9u3izqJBIhRxE4WrRa2U&#10;PLZloSiEgvKbV7b+jPYQVI9yIhTFHVr7plsDNQ3pz/wYcVNYKIVnqWhSKbx6MsFNiPPXuoSy/Vx5&#10;W97BmikUlS2Fh/nXrbxRbj8ZdOG6QmF7dLSXw/Jv8/SnglBU9vXtK3bJtPxjdOshYD9ENka/9LEu&#10;CUWpsbl6VMrKg1AQexDvJGR+JuamsFIKr1Jx2kAdzRSfLpf0UzzON7uvCkV/OExlIbWVM53I99Zf&#10;84QiPbMzDwbJJZfpb+nLPC5vvZ+Pj84wHftzpXVdL5W9/NMtf1WhyHRimLWe7+Q5rbaf/h6dpkhK&#10;sC7tKdyqCkW5reTLPk7+Pf4f90KR3sUwCJZ99dHuLHT9ScRNYacUDzNPec9XkwYNCp85mcnrM4gs&#10;7VGgvoLZax2b68kutePkxNhSH8desXZmljCEIj5zGdv2YUc9rZ0oQPRbO5kMROMwHR/x1DqZLY20&#10;vYz/XzIhT/fZTeYKilD04vaG8ZidJoM1mX2Mkh8j4eh1MzkNU5nNbJRktFdclJUnGttJPbWv0a1v&#10;pgOxZk1brTCMH04YhmHe3V4YRu11wjBsU0JROj2+xdQ1kczHHO2S6gt6lz7ETWGpFA/XE/fB0kWD&#10;1sTDw4PHiUfy+mQfz3Qyrr7W49SSHigvVyww+fb3YZ8rFNPSx2ygDMro6rnRH+R9CYvfwHg0zfFe&#10;hsq1Olkvk0lPfDFFKIaqgGzGkfIQkh+zDmfbjIfZVCM7b1oetvGzKT/RbG4Sm3PT7Jd5dvGg3EUs&#10;4QoVitLpUa8zl09r1AG7uluQyRRIUW57pXh4uHQ6Azm9pxLRPeAzhSJYl6bj6bc1/1XZTF/xQozL&#10;71livOuFYrwuOQCjViNzvVvuTT7ow1LrincA7OUc7mV8e/HcIB9GYUm70ilQCP84yIUiNo+mhV8q&#10;Bn1FKKC+Btmpo00As1vqYl2hGClyHD+JcbEnOwk9+cAcmvZK8XB94+qrfEeV3/GC18Vg/cqbHZaF&#10;QnkL8w9muK447aY8oWhXvmTR4I2+ypUgQvw2D6ALrrNBEKyLHsW8l91qL8PcpMiH0XJdnECk3/pl&#10;9mPxtob5cJ+uFRdLb63MekrXVJ5oB/qp/KzzC1X/20Io5uVHGx9YdqfsGmTkA3Vo1lCKh4eL+/pa&#10;cXfZfEqm14hHuK5G/Zel11p5u3rZT3NAFIYsoYjObFd/noLjbBQmU/FQHZCtwiDAewnFKgfZ0VkL&#10;vaqeJKZHD/4xVOyC8TpPpVjBT6AsFOoR2R8gtmGGxZilO6EYVyWsU5g17SZ05AMpjGeVeaVycVNj&#10;DnJ1fruVxWBek0wDYCRNS6+1ap1mPw3XVaddlyUUQLZgO/k5rH7YMypJGiWhAHvZB4ZCbgJkLYDf&#10;1kGiXlOoU4rZrsoU6MqsCoXa136mVomTpz9QfnYmFD3gFoOqZO8e9/TowEIfNZXi4eHk9t5izdjp&#10;3Q3tgPWH3yoUA+hd4QgFZGOPWEKxGQ/joEgydlPLAsJEKMZqLyv+uqLYtVrIdVPZq7SePbcwv+vY&#10;KGuXrZ4ESihKtxGRJ4U5E4q4C8WnPoDubOfQTPXh+v0bpTBcSwqKxWTBj4ScnW9NJPzX0wXXEvSZ&#10;QgEOQa1QrBGGyJhMMBGKYdI5OFW0k55YFIryddOTwe+uesYyOwAbeTyhUDPfoFSP+kIBsevpmXQN&#10;GzyX+/Hx8W8nI/D6dnKnmYhcLSaXtDPFP3d+/wqgUHQOWyiyEw2EojydUM/I5ibR5KHqymQLhZq9&#10;Pq/+6kcodt6iILf5oJXiZ3fD82Q2m0zOF4tF5jE8XSwWd5PJ5WyLZkTOjec/QvQmlVcHEa91QShK&#10;TtDM1VCFIxRzd1OPVChyr2b59jot7dSjIBTE1COe6fTTycqqVYUrFK1WOEgzRMPKr8cqFLoNwgml&#10;qBP82CsufP8NoCGixC81zsySwhg4M8MqI8RvmGAjFKAzM3ckZC2A150njwYc/oUchFVyZAdY5hHB&#10;F4p8mWo51YMtFFNQKCJPyhB47Du/3FwbI8XTKR4fv63p0twT/Fe16q6r7reAIxTRMCqFSwzCo7DZ&#10;EL3NkO1uKxRL4Fp5QkExPFq+bhr2VJyVxc7k60nihzhaY3kJRkKRpqpWfiWEQm0AiTCN9yAWiqFx&#10;U1BK4cCluQd4dlCk73jR/IxXNuiEIvpujYFUJq1QAFnOUSmaFpS0GQ/1pa1QAMUh4tsrJVwBEpdG&#10;YhLnJ5DekF8yGtk9IEFEfTIaoYjqycRnj9bFjlVuuCAUnXXRh9KBhaK6tLe9eex7MPPQpnKTSvH4&#10;8+FPP3w7KFrpQFQHfLLcUicUrSxlMjvROoV7njUVGfFqCneeSW0lFGrCtnp7Zbs+vow6yNu5FFTy&#10;ytNAZnbJqG/RMquy20b5XScUihxlcRmOUJQSRwtyrZzSLt9Fr1Puyg6j28uTUoqvDn360cg+HvF7&#10;la+a6lUXhcFCEQ+WfAyOkhP1QhGPynzaEv//6JsYD+x85VI374uVUCSLu/JeJrcHLwpTKrmEilkV&#10;j9txPsbiRtVLZtEKeN02RyiUCZ+ZRRGLa2lZPZDctiwqRW8fFoXl6FZhUkrxjps46a5y3cyOxPFS&#10;7rQ8TLaGWisUrcTySIzerEoWY5l5bLgny8xHS/W0qdqbdFV4vszcWCiSa3XCQi+B7238w2CkXjgd&#10;VbF1kdSnSztcuGQqHYgTgCMU7VxosukWSygSSy55ZEW5Vk8fFZaZJ5HYXc/LzNEFISmlePzpgKcf&#10;J03szq6YEP1lHJI2VgAACHdJREFUXs+EJRRpqZdOUDiRU7gmPXMezAsGTJ501B8km4EUC9eYC0Uv&#10;Ub7xIO8llM2UFsxR+pSbB928U4FSuSa/ZC/5Fypio3NmdpKnOR8rjTOEIp0IdeZBkGkYlC6vFK5J&#10;6wXteOEaFZ1D8+F7PEr6+PiOyR7G+0VjG42OlFc/eeNYQlEtHscvhVepLJc7ScqF+dZqKTxzoShX&#10;u1QnIoVhVKkTp46iSn2+YemSSa+RIuYsoShmOgyqXcSEolW5Q2RdTeUWoZyPnUVbepLIpzhgo6LB&#10;bTxKVSU7o4AnFOUxOOdlZgKXnFeOzYdk6jewFYpy0VyljeIwKhXyHBfcfMWKv/32vHTJeJQDyzzy&#10;X7XhUXUcG6Rwl4uXqnJdir2GBYHu75E90dJnaOqU4kCNikY3Gs2ru0VzWK5QtFp59fdoYLGFonDJ&#10;Ycnz3lZUZJBX0LIVilYrVBpcjqAWkl4WH0MBpdD9plOVfDMghqp0gCUUuRr1A+BXXCjUv0N/pf4V&#10;yndYuAvE/NlddKEPYi1pbFR838jQbZhmdwZrB5sw/nAQVcAcJSUgkmoQ6ngIs58SpvPheD0ezsP0&#10;V/D1GwG/xDvRDAPAnzZaLfPeJPTKTbSTWpBAL9vlXqYNFjfcyVvI+hQ/hjk44ruDYX/dGW7aiGtU&#10;qBdY46liSd+RJ1roRHcwHA6Xyt4j6q/Kf1f+DL3ucthfD5ebJ6Y8qOod9qJLFB/t3kBuHhbxllSK&#10;d54dmEhE+N9CVbAlz8ZKqNaPEjygL1WL1ryK+dZ0d9K9wPsWqgKHOKO6YFetyxONfnkqInhBv5j7&#10;BRUmfXx8fHWI849r/zncgpY4/ynPAku2A1KTMLvrPSg/eQic6td0f0y6NA81p3vmfVmYoCWJwwTJ&#10;RiTqbiMJ5Wip4AuGUnyAFr3KXBWHKBUy/9g+aW7HWNkUTY0ttssWhuANhlI8PNMoxWFKxYmHDYwE&#10;MypZYMUcBHg3D8ELmrrcEX9oHBUiFYIfijuir4fF2GQfq1gjeICzOziZzy1SIXhjNMilYlnyRvQq&#10;aQ2CTzhKocmoiPn5ECMgl5JWsWXCYD4czoOpmA7bhqUUujhpxKtDzOu+uBezQhC4SqGNfkR8++wQ&#10;zYrbc9EKQWidsWrk/80xKh4ffzrIupoXE5mDCEcPJ0r68PD9K5ZSPL7z80GmdpvtdCYIBwhPKbhG&#10;xePjt2+9lNb8eOtOkOvZ5HxB5G1eLRb3k0sZIsKBwlSK71meisSucDyq/3j77eO3bpu05mS22etM&#10;5WY2m2Vlw8TwEA4W/VrSeLh+y5aKx8ef/nZkWHz/20+xMbMfNcAbrX8jCI3CVIoPtCndRcOitlh8&#10;/9vPuTi9rddWQ4hQCAeMvuZVMnKZTs1cLF49e2GVuPnBi2c/Fd0iuzL3oGm2TpYgNMs5J6HiwXT+&#10;kavFbwbRkI//ePYTdJW9mHuIUAgHDSv1KoId/6jIxc/P/n5BCMbHL3579vYVLkR7Mfe4lWEiHDTM&#10;4EfkqrCUipRXr169evssZ/P/GU3uxdyjkW0JBWF7nDJdmhupoKt0+2If5h7X8gYLh849fzx8vw2p&#10;2Iu5h4wS4eBZsB0VG6moOQExZy/mHlJzUzh8rtiOChe+CmP2Ye4hiRTCMaDfG0jhg78tgqU12Ie5&#10;hxT8F46CO4PpxyavwjQFqw77MPeQRArhODCafmycFW+bm4HswdxDhEI4FiaGY+OD35oyK/Zg7iGJ&#10;FMLRsLhmjIgC379txFuxB3MPEQrheDg18mnGfNxEvHT363KeyDARjgiTlIqMP372bFdYbaJ+cWZ1&#10;M7bIKBGOCRujYmNXvNVvGWTJV3ZF9iZGC1nqIxlXwnFh7qmIyWpSueSnv+1mHbOkhLad7NkgGVfC&#10;kWFpVGz4+JnDQMirZ7a1vU/us7+YYX6IPZJxJRwdZ7MaI+bjv8H6M0a885O1SGyKQ6jTgKs692KA&#10;JFIIRwi79BXMpqKdpdPinVfP/qgV5Lguf9tN80PsEKEQjpEa84+MF789+8lgKvLVq2d/21XaVID2&#10;I7f1uhghiRTCcVJr/qHy4sWzZz+/QovdvXr107Nnf7xwkypxCwYfXKieDhEK4Vhx/yX+/kUB12s4&#10;Zmjowb9PUzKuhOOlpquiWa7Pib+TQcU/S2SYCMfL6WRfpEIJicL49lRIxpVwzOyHVEA+zDKePRWS&#10;cSUcN7svFRyZaLn0z0JQEx9BOAZ2Wyq4MtHy63SRRApBOJ00kYtgw/U9XyaiG/HVkZujf0kEYfMx&#10;3kWpICMdMFee4h+SSCEIEYtbP0PMmls7B+LCi6tChEIQEq5udsdZcXJjH5D0IhXykghCxnmDxWAI&#10;Ls6NXBMVPEiFvCOCoLB9s+Lk5qz+H8T5RMpBnwThoLjbprfi1lXGwtWlU8WTjCtBKHN6vh2tqDvl&#10;KHJ67zCUIxlXggBwdd+0Vlzcu19QsXAWLZWMK0GAadKuuD33tOzq9NyNY1MyrgQB5+7GfybW9eWd&#10;yxlHhat7B7EcSaQQBJKr+1t/gZCT2/sm4glXtY0jEQpB0HLmQywaEomUu5tahoW8JILA4eq83kgr&#10;cHF5voXMhNO7G2uPhbwjgsBmcW8/1BJmN/dbTUpY3F/a3IJkXAmCGVeLyc3MfCpyMrucLHakptzZ&#10;YnI54/tpT2YzKYYnCFacLe4nlzP913k2u5zcL3byi3y1WEwmk9kMuIuL2Wx2O5lM7hYLrzEZQTga&#10;FovF3SThcnaT/ufdYiGZz4IgCIIgCIIgCIIgCIIgCIIgCIIgCIIgCIIgCIIgCIIgCIIgCIIgCIIg&#10;CIIgCIIgCIIgCIIgCIIgCIIgCIIgCIIgCIIgCIIgCIIgCIIgCIIgCIIgCIIgCIIgCIIgCIIgCIIg&#10;CIIgCIIgCIIgCIKw17Rarf8H98hXAUygtWsAAAAASUVORK5CYIJQSwMEFAAGAAgAAAAhAOqG/iPg&#10;AAAACgEAAA8AAABkcnMvZG93bnJldi54bWxMj8FOwzAQRO9I/IO1SNxaO4WWNsSpqgo4VUi0SIjb&#10;Nt4mUWM7it0k/XuWE9zeaEezM9l6tI3oqQu1dxqSqQJBrvCmdqWGz8PrZAkiRHQGG+9Iw5UCrPPb&#10;mwxT4wf3Qf0+loJDXEhRQxVjm0oZiooshqlvyfHt5DuLkWVXStPhwOG2kTOlFtJi7fhDhS1tKyrO&#10;+4vV8DbgsHlIXvrd+bS9fh/m71+7hLS+vxs3zyAijfHPDL/1uTrk3OnoL84E0WiYLBRviQxPKwZ2&#10;rJaPDEcNs7kCmWfy/4T8BwAA//8DAFBLAwQUAAYACAAAACEAV33x6tQAAACtAgAAGQAAAGRycy9f&#10;cmVscy9lMm9Eb2MueG1sLnJlbHO8ksFqwzAMhu+DvoPRfXGSljFGnV5GodfRPYCwFcc0lo3tlfXt&#10;ZyiDFUp3y1ES//d/B213334WZ0rZBVbQNS0IYh2MY6vg87h/fgWRC7LBOTApuFCG3bB62n7QjKWG&#10;8uRiFpXCWcFUSnyTMuuJPOYmROJ6GUPyWOqYrIyoT2hJ9m37ItNfBgw3THEwCtLBrEEcL7E2/88O&#10;4+g0vQf95YnLnQrpfO2uQEyWigJPxuF1uW4iW5D3HfplHPpHDt0yDt0jh80yDptfB3nzZMMPAAAA&#10;//8DAFBLAQItABQABgAIAAAAIQCxgme2CgEAABMCAAATAAAAAAAAAAAAAAAAAAAAAABbQ29udGVu&#10;dF9UeXBlc10ueG1sUEsBAi0AFAAGAAgAAAAhADj9If/WAAAAlAEAAAsAAAAAAAAAAAAAAAAAOwEA&#10;AF9yZWxzLy5yZWxzUEsBAi0AFAAGAAgAAAAhAJ18OWliBQAAUxgAAA4AAAAAAAAAAAAAAAAAOgIA&#10;AGRycy9lMm9Eb2MueG1sUEsBAi0ACgAAAAAAAAAhAB1ADOySPAAAkjwAABQAAAAAAAAAAAAAAAAA&#10;yAcAAGRycy9tZWRpYS9pbWFnZTEucG5nUEsBAi0ACgAAAAAAAAAhAK2a/9iX2AIAl9gCABQAAAAA&#10;AAAAAAAAAAAAjEQAAGRycy9tZWRpYS9pbWFnZTIucG5nUEsBAi0ACgAAAAAAAAAhAHP35aZtNgAA&#10;bTYAABQAAAAAAAAAAAAAAAAAVR0DAGRycy9tZWRpYS9pbWFnZTMucG5nUEsBAi0ACgAAAAAAAAAh&#10;ADjF+skHSgAAB0oAABQAAAAAAAAAAAAAAAAA9FMDAGRycy9tZWRpYS9pbWFnZTQucG5nUEsBAi0A&#10;FAAGAAgAAAAhAOqG/iPgAAAACgEAAA8AAAAAAAAAAAAAAAAALZ4DAGRycy9kb3ducmV2LnhtbFBL&#10;AQItABQABgAIAAAAIQBXffHq1AAAAK0CAAAZAAAAAAAAAAAAAAAAADqfAwBkcnMvX3JlbHMvZTJv&#10;RG9jLnhtbC5yZWxzUEsFBgAAAAAJAAkAQgIAAEWgAwAAAA==&#10;">
              <v:rect id="Rettangolo 34" o:spid="_x0000_s1027" style="position:absolute;width:66294;height:6604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TKrZKwwAAANsAAAAPAAAAZHJzL2Rvd25yZXYueG1sRI/disIw&#10;FITvhX2HcBa8kTX1B5FqlHVBKAqCXR/g2BzbYnPSbbK2vr0RBC+HmfmGWa47U4kbNa60rGA0jEAQ&#10;Z1aXnCs4/W6/5iCcR9ZYWSYFd3KwXn30lhhr2/KRbqnPRYCwi1FB4X0dS+myggy6oa2Jg3exjUEf&#10;ZJNL3WAb4KaS4yiaSYMlh4UCa/opKLum/0aBmbXRfnOozq47DRKd1Ds5pz+l+p/d9wKEp86/w692&#10;ohVMpvD8En6AXD0AAAD//wMAUEsBAi0AFAAGAAgAAAAhANvh9svuAAAAhQEAABMAAAAAAAAAAAAA&#10;AAAAAAAAAFtDb250ZW50X1R5cGVzXS54bWxQSwECLQAUAAYACAAAACEAWvQsW78AAAAVAQAACwAA&#10;AAAAAAAAAAAAAAAfAQAAX3JlbHMvLnJlbHNQSwECLQAUAAYACAAAACEAUyq2SsMAAADbAAAADwAA&#10;AAAAAAAAAAAAAAAHAgAAZHJzL2Rvd25yZXYueG1sUEsFBgAAAAADAAMAtwAAAPcCAAAAAA==&#10;" fillcolor="#2b65af" stroked="f" strokeweight="1pt"/>
              <v:shapetype id="_x0000_t75" coordsize="21600,21600" o:spt="75" o:preferrelative="t" path="m@4@5l@4@11@9@11@9@5xe" filled="f" stroked="f">
                <v:stroke joinstyle="miter"/>
                <v:formulas>
                  <v:f eqn="if lineDrawn pixelLineWidth 0"/>
                  <v:f eqn="sum @0 1 0"/>
                  <v:f eqn="sum 0 0 @1"/>
                  <v:f eqn="prod @2 1 2"/>
                  <v:f eqn="prod @3 21600 pixelWidth"/>
                  <v:f eqn="prod @3 21600 pixelHeight"/>
                  <v:f eqn="sum @0 0 1"/>
                  <v:f eqn="prod @6 1 2"/>
                  <v:f eqn="prod @7 21600 pixelWidth"/>
                  <v:f eqn="sum @8 21600 0"/>
                  <v:f eqn="prod @7 21600 pixelHeight"/>
                  <v:f eqn="sum @10 21600 0"/>
                </v:formulas>
                <v:path o:extrusionok="f" gradientshapeok="t" o:connecttype="rect"/>
                <o:lock v:ext="edit" aspectratio="t"/>
              </v:shapetype>
              <v:shape id="Immagine 35" o:spid="_x0000_s1028" type="#_x0000_t75" alt="Immagine che contiene testo, schermata, Elementi grafici, grafica&#10;&#10;Descrizione generata automaticamente" style="position:absolute;left:35303;top:770;width:15373;height:4750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MQY5JwwAAANsAAAAPAAAAZHJzL2Rvd25yZXYueG1sRI9LiwIx&#10;EITvgv8htLAX0Yzrg2XWKCIs6NEXurdm0jszOOkMk6hZf70RBI9FVX1FTefBVOJKjSstKxj0ExDE&#10;mdUl5wr2u5/eFwjnkTVWlknBPzmYz9qtKaba3nhD163PRYSwS1FB4X2dSumyggy6vq2Jo/dnG4M+&#10;yiaXusFbhJtKfibJRBosOS4UWNOyoOy8vRgFfnDsHk7337sLtBrXTp7Cuhwp9dEJi28QnoJ/h1/t&#10;lVYwHMPzS/wBcvYAAAD//wMAUEsBAi0AFAAGAAgAAAAhANvh9svuAAAAhQEAABMAAAAAAAAAAAAA&#10;AAAAAAAAAFtDb250ZW50X1R5cGVzXS54bWxQSwECLQAUAAYACAAAACEAWvQsW78AAAAVAQAACwAA&#10;AAAAAAAAAAAAAAAfAQAAX3JlbHMvLnJlbHNQSwECLQAUAAYACAAAACEATEGOScMAAADbAAAADwAA&#10;AAAAAAAAAAAAAAAHAgAAZHJzL2Rvd25yZXYueG1sUEsFBgAAAAADAAMAtwAAAPcCAAAAAA==&#10;">
                <v:imagedata r:id="rId5" o:title="Immagine che contiene testo, schermata, Elementi grafici, grafica&#10;&#10;Descrizione generata automaticamente" croptop="25840f" cropbottom="26340f" cropleft="4426f" cropright="30749f"/>
              </v:shape>
              <v:line id="Connettore diritto 36" o:spid="_x0000_s1029" style="position:absolute;visibility:visible;mso-wrap-style:square" from="33929,1473" to="33929,566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UbGwLxgAAANsAAAAPAAAAZHJzL2Rvd25yZXYueG1sRI9Ba8JA&#10;FITvQv/D8gq9iG5sQUp0lVJQPEnVtuLtNfuaTZt9G7JrEv31riB4HGbmG2Y672wpGqp94VjBaJiA&#10;IM6cLjhX8LlbDF5B+ICssXRMCk7kYT576E0x1a7lDTXbkIsIYZ+iAhNClUrpM0MW/dBVxNH7dbXF&#10;EGWdS11jG+G2lM9JMpYWC44LBit6N5T9b49WwTpZrvp/ptH79ufjfCj7o++q/VLq6bF7m4AI1IV7&#10;+NZeaQUvY7h+iT9Azi4AAAD//wMAUEsBAi0AFAAGAAgAAAAhANvh9svuAAAAhQEAABMAAAAAAAAA&#10;AAAAAAAAAAAAAFtDb250ZW50X1R5cGVzXS54bWxQSwECLQAUAAYACAAAACEAWvQsW78AAAAVAQAA&#10;CwAAAAAAAAAAAAAAAAAfAQAAX3JlbHMvLnJlbHNQSwECLQAUAAYACAAAACEAlGxsC8YAAADbAAAA&#10;DwAAAAAAAAAAAAAAAAAHAgAAZHJzL2Rvd25yZXYueG1sUEsFBgAAAAADAAMAtwAAAPoCAAAAAA==&#10;" strokecolor="#cae4f4" strokeweight=".5pt">
                <v:stroke joinstyle="miter"/>
              </v:line>
              <v:line id="Connettore diritto 37" o:spid="_x0000_s1030" style="position:absolute;visibility:visible;mso-wrap-style:square" from="51112,1473" to="51112,566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7IMmQxwAAANsAAAAPAAAAZHJzL2Rvd25yZXYueG1sRI9Pa8JA&#10;FMTvQr/D8gq9SN3Ygi1pNiJCiyep9h+9vWZfs2mzb0N2TaKf3hUEj8PM/IbJ5oOtRUetrxwrmE4S&#10;EMSF0xWXCt7fnm8fQfiArLF2TAr25GGeX40yTLXreUPdNpQiQtinqMCE0KRS+sKQRT9xDXH0fl1r&#10;MUTZllK32Ee4reVdksykxYrjgsGGloaK/+3OKlgnL6vxn+n0V//zeviux9PPpv9Q6uZ6WDyBCDSE&#10;S/jcXmkF9w9w+hJ/gMyPAAAA//8DAFBLAQItABQABgAIAAAAIQDb4fbL7gAAAIUBAAATAAAAAAAA&#10;AAAAAAAAAAAAAABbQ29udGVudF9UeXBlc10ueG1sUEsBAi0AFAAGAAgAAAAhAFr0LFu/AAAAFQEA&#10;AAsAAAAAAAAAAAAAAAAAHwEAAF9yZWxzLy5yZWxzUEsBAi0AFAAGAAgAAAAhAPsgyZDHAAAA2wAA&#10;AA8AAAAAAAAAAAAAAAAABwIAAGRycy9kb3ducmV2LnhtbFBLBQYAAAAAAwADALcAAAD7AgAAAAA=&#10;" strokecolor="#cae4f4" strokeweight=".5pt">
                <v:stroke joinstyle="miter"/>
              </v:line>
              <v:shape id="Immagine 39" o:spid="_x0000_s1031" type="#_x0000_t75" alt="Immagine che contiene testo, Carattere, Elementi grafici, logo&#10;&#10;Descrizione generata automaticamente" style="position:absolute;left:20967;top:1741;width:9436;height:2820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wIxwywgAAANsAAAAPAAAAZHJzL2Rvd25yZXYueG1sRI/NqsIw&#10;FIT3gu8QjnB319SKF61GEVG4W38Q3R2aY1ttTmoTtb69EQSXw8x8w0xmjSnFnWpXWFbQ60YgiFOr&#10;C84U7Lar3yEI55E1lpZJwZMczKbt1gQTbR+8pvvGZyJA2CWoIPe+SqR0aU4GXddWxME72dqgD7LO&#10;pK7xEeCmlHEU/UmDBYeFHCta5JReNjej4Dw8bEd9uxjM49X1urztq56Oj0r9dJr5GISnxn/Dn/a/&#10;VtAfwftL+AFy+gIAAP//AwBQSwECLQAUAAYACAAAACEA2+H2y+4AAACFAQAAEwAAAAAAAAAAAAAA&#10;AAAAAAAAW0NvbnRlbnRfVHlwZXNdLnhtbFBLAQItABQABgAIAAAAIQBa9CxbvwAAABUBAAALAAAA&#10;AAAAAAAAAAAAAB8BAABfcmVscy8ucmVsc1BLAQItABQABgAIAAAAIQDwIxwywgAAANsAAAAPAAAA&#10;AAAAAAAAAAAAAAcCAABkcnMvZG93bnJldi54bWxQSwUGAAAAAAMAAwC3AAAA9gIAAAAA&#10;">
                <v:imagedata r:id="rId6" o:title="Immagine che contiene testo, Carattere, Elementi grafici, logo&#10;&#10;Descrizione generata automaticamente"/>
              </v:shape>
              <v:line id="Connettore diritto 40" o:spid="_x0000_s1032" style="position:absolute;visibility:visible;mso-wrap-style:square" from="17718,1607" to="17718,5800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szyKZwwAAANsAAAAPAAAAZHJzL2Rvd25yZXYueG1sRE/Pa8Iw&#10;FL4P/B/CE7yIpoqIdI0yhA1Pw6mb7PbWvDWdzUtpsrbzrzcHYceP73e26W0lWmp86VjBbJqAIM6d&#10;LrlQcDo+T1YgfEDWWDkmBX/kYbMePGSYatfxG7WHUIgYwj5FBSaEOpXS54Ys+qmriSP37RqLIcKm&#10;kLrBLobbSs6TZCktlhwbDNa0NZRfDr9WwWvyshv/mFafu6/99bMazz7q7l2p0bB/egQRqA//4rt7&#10;pxUs4vr4Jf4Aub4BAAD//wMAUEsBAi0AFAAGAAgAAAAhANvh9svuAAAAhQEAABMAAAAAAAAAAAAA&#10;AAAAAAAAAFtDb250ZW50X1R5cGVzXS54bWxQSwECLQAUAAYACAAAACEAWvQsW78AAAAVAQAACwAA&#10;AAAAAAAAAAAAAAAfAQAAX3JlbHMvLnJlbHNQSwECLQAUAAYACAAAACEALM8imcMAAADbAAAADwAA&#10;AAAAAAAAAAAAAAAHAgAAZHJzL2Rvd25yZXYueG1sUEsFBgAAAAADAAMAtwAAAPcCAAAAAA==&#10;" strokecolor="#cae4f4" strokeweight=".5pt">
                <v:stroke joinstyle="miter"/>
              </v:line>
              <v:shape id="Immagine 41" o:spid="_x0000_s1033" type="#_x0000_t75" alt="Immagine che contiene testo, Carattere, schermata, Elementi grafici&#10;&#10;Descrizione generata automaticamente" style="position:absolute;left:1440;top:1373;width:15202;height:3568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9Zmi0xAAAANsAAAAPAAAAZHJzL2Rvd25yZXYueG1sRI/NasJA&#10;FIX3Qt9huAV3dZIoItFRSqlQN1rTLlxeMtckmLkTMmMSfXqnUHB5OD8fZ7UZTC06al1lWUE8iUAQ&#10;51ZXXCj4/dm+LUA4j6yxtkwKbuRgs34ZrTDVtucjdZkvRBhhl6KC0vsmldLlJRl0E9sQB+9sW4M+&#10;yLaQusU+jJtaJlE0lwYrDoQSG/ooKb9kVxO42fxzuHbxdJ9s99+7pO/up/yg1Ph1eF+C8DT4Z/i/&#10;/aUVzGL4+xJ+gFw/AAAA//8DAFBLAQItABQABgAIAAAAIQDb4fbL7gAAAIUBAAATAAAAAAAAAAAA&#10;AAAAAAAAAABbQ29udGVudF9UeXBlc10ueG1sUEsBAi0AFAAGAAgAAAAhAFr0LFu/AAAAFQEAAAsA&#10;AAAAAAAAAAAAAAAAHwEAAF9yZWxzLy5yZWxzUEsBAi0AFAAGAAgAAAAhAL1maLTEAAAA2wAAAA8A&#10;AAAAAAAAAAAAAAAABwIAAGRycy9kb3ducmV2LnhtbFBLBQYAAAAAAwADALcAAAD4AgAAAAA=&#10;">
                <v:imagedata r:id="rId7" o:title="Immagine che contiene testo, Carattere, schermata, Elementi grafici&#10;&#10;Descrizione generata automaticamente"/>
              </v:shape>
              <v:shape id="Picture 1" o:spid="_x0000_s1034" type="#_x0000_t75" alt="A logo with white text and blue and red letters&#10;&#10;Description automatically generated" style="position:absolute;left:53557;top:1205;width:10490;height:4318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mxu2kyAAAAOMAAAAPAAAAZHJzL2Rvd25yZXYueG1sRE9PS8Mw&#10;FL8LfofwBt5ckg2LdMvGUAdePNgNdbdH82xrm5fSZGv99kYQPL7f/7feTq4TFxpC49mAnisQxKW3&#10;DVcGjof97T2IEJEtdp7JwDcF2G6ur9aYWz/yK12KWIkUwiFHA3WMfS5lKGtyGOa+J07cpx8cxnQO&#10;lbQDjincdXKhVCYdNpwaauzpoaayLc7OwIdr35+yUerweNan9utYvLxVjTE3s2m3AhFpiv/iP/ez&#10;TfOVzu7UcqEz+P0pASA3PwAAAP//AwBQSwECLQAUAAYACAAAACEA2+H2y+4AAACFAQAAEwAAAAAA&#10;AAAAAAAAAAAAAAAAW0NvbnRlbnRfVHlwZXNdLnhtbFBLAQItABQABgAIAAAAIQBa9CxbvwAAABUB&#10;AAALAAAAAAAAAAAAAAAAAB8BAABfcmVscy8ucmVsc1BLAQItABQABgAIAAAAIQAmxu2kyAAAAOMA&#10;AAAPAAAAAAAAAAAAAAAAAAcCAABkcnMvZG93bnJldi54bWxQSwUGAAAAAAMAAwC3AAAA/AIAAAAA&#10;">
                <v:imagedata r:id="rId8" o:title="A logo with white text and blue and red letters&#10;&#10;Description automatically generated"/>
              </v:shape>
            </v:group>
          </w:pict>
        </mc:Fallback>
      </mc:AlternateConten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267FF642" w14:textId="77777777" w:rsidR="00D80CC2" w:rsidRDefault="00D80CC2" w:rsidP="007F1E2F">
      <w:pPr>
        <w:spacing w:after="0"/>
      </w:pPr>
      <w:r>
        <w:separator/>
      </w:r>
    </w:p>
  </w:footnote>
  <w:footnote w:type="continuationSeparator" w:id="0">
    <w:p w14:paraId="0A4ECF41" w14:textId="77777777" w:rsidR="00D80CC2" w:rsidRDefault="00D80CC2" w:rsidP="007F1E2F">
      <w:pPr>
        <w:spacing w:after="0"/>
      </w:pPr>
      <w:r>
        <w:continuationSeparator/>
      </w:r>
    </w:p>
  </w:footnote>
  <w:footnote w:type="continuationNotice" w:id="1">
    <w:p w14:paraId="00D01F97" w14:textId="77777777" w:rsidR="00D80CC2" w:rsidRDefault="00D80CC2">
      <w:pPr>
        <w:spacing w:after="0"/>
      </w:pPr>
    </w:p>
  </w:footnote>
  <w:footnote w:id="2">
    <w:p w14:paraId="261E11D9" w14:textId="77777777" w:rsidR="00762103" w:rsidRPr="00130076" w:rsidRDefault="00762103" w:rsidP="00762103">
      <w:pPr>
        <w:pStyle w:val="FootnoteText"/>
      </w:pPr>
      <w:r w:rsidRPr="00130076">
        <w:rPr>
          <w:rStyle w:val="FootnoteReference"/>
        </w:rPr>
        <w:footnoteRef/>
      </w:r>
      <w:r w:rsidRPr="00130076">
        <w:t xml:space="preserve"> https://www.mur.gov.it/it</w:t>
      </w:r>
    </w:p>
  </w:footnote>
  <w:footnote w:id="3">
    <w:p w14:paraId="6A9F7E7B" w14:textId="77777777" w:rsidR="00762103" w:rsidRDefault="00762103" w:rsidP="00762103">
      <w:pPr>
        <w:pStyle w:val="FootnoteText"/>
      </w:pPr>
      <w:r>
        <w:rPr>
          <w:rStyle w:val="FootnoteReference"/>
        </w:rPr>
        <w:footnoteRef/>
      </w:r>
      <w:r>
        <w:t xml:space="preserve"> Nota a piè di pagina</w:t>
      </w:r>
    </w:p>
    <w:p w14:paraId="03C42DEC" w14:textId="77777777" w:rsidR="00762103" w:rsidRDefault="00762103" w:rsidP="00762103">
      <w:pPr>
        <w:pStyle w:val="FootnoteText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D092DE5" w14:textId="21174753" w:rsidR="00000000" w:rsidRDefault="00980B1B" w:rsidP="00E71584">
    <w:pPr>
      <w:pStyle w:val="Header"/>
      <w:tabs>
        <w:tab w:val="clear" w:pos="4819"/>
      </w:tabs>
    </w:pPr>
    <w:r w:rsidRPr="00C92B4F">
      <w:rPr>
        <w:noProof/>
      </w:rPr>
      <w:drawing>
        <wp:inline distT="0" distB="0" distL="0" distR="0" wp14:anchorId="15180ACE" wp14:editId="56634309">
          <wp:extent cx="986444" cy="955548"/>
          <wp:effectExtent l="0" t="0" r="0" b="0"/>
          <wp:docPr id="2" name="image3.jpeg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6" name="image3.jpeg"/>
                  <pic:cNvPicPr/>
                </pic:nvPicPr>
                <pic:blipFill>
                  <a:blip r:embed="rId1" cstate="print"/>
                  <a:stretch>
                    <a:fillRect/>
                  </a:stretch>
                </pic:blipFill>
                <pic:spPr>
                  <a:xfrm>
                    <a:off x="0" y="0"/>
                    <a:ext cx="986444" cy="955548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CB12149" w14:textId="77777777" w:rsidR="00000000" w:rsidRDefault="00000000">
    <w:pPr>
      <w:pStyle w:val="Header"/>
    </w:pPr>
    <w:r>
      <w:rPr>
        <w:noProof/>
      </w:rPr>
      <w:drawing>
        <wp:anchor distT="0" distB="0" distL="114300" distR="114300" simplePos="0" relativeHeight="251649024" behindDoc="0" locked="0" layoutInCell="1" allowOverlap="1" wp14:anchorId="06FB39CE" wp14:editId="06062CFC">
          <wp:simplePos x="0" y="0"/>
          <wp:positionH relativeFrom="column">
            <wp:posOffset>-900430</wp:posOffset>
          </wp:positionH>
          <wp:positionV relativeFrom="paragraph">
            <wp:posOffset>-460375</wp:posOffset>
          </wp:positionV>
          <wp:extent cx="1679575" cy="1775460"/>
          <wp:effectExtent l="0" t="0" r="0" b="0"/>
          <wp:wrapThrough wrapText="bothSides">
            <wp:wrapPolygon edited="0">
              <wp:start x="0" y="0"/>
              <wp:lineTo x="0" y="21322"/>
              <wp:lineTo x="21314" y="21322"/>
              <wp:lineTo x="21314" y="0"/>
              <wp:lineTo x="0" y="0"/>
            </wp:wrapPolygon>
          </wp:wrapThrough>
          <wp:docPr id="12" name="Immagine 12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2" name="Immagine 12"/>
                  <pic:cNvPicPr/>
                </pic:nvPicPr>
                <pic:blipFill rotWithShape="1"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r="70832" b="21254"/>
                  <a:stretch/>
                </pic:blipFill>
                <pic:spPr bwMode="auto">
                  <a:xfrm>
                    <a:off x="0" y="0"/>
                    <a:ext cx="1679575" cy="1775460"/>
                  </a:xfrm>
                  <a:prstGeom prst="rect">
                    <a:avLst/>
                  </a:prstGeom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04041D8"/>
    <w:multiLevelType w:val="hybridMultilevel"/>
    <w:tmpl w:val="4FC0F4B8"/>
    <w:lvl w:ilvl="0" w:tplc="0410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BA62F8FE">
      <w:start w:val="1"/>
      <w:numFmt w:val="bullet"/>
      <w:lvlText w:val="-"/>
      <w:lvlJc w:val="left"/>
      <w:pPr>
        <w:ind w:left="1440" w:hanging="360"/>
      </w:pPr>
      <w:rPr>
        <w:rFonts w:ascii="Courier New" w:hAnsi="Courier New" w:hint="default"/>
      </w:rPr>
    </w:lvl>
    <w:lvl w:ilvl="2" w:tplc="041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01CD5104"/>
    <w:multiLevelType w:val="multilevel"/>
    <w:tmpl w:val="6E6248E2"/>
    <w:lvl w:ilvl="0">
      <w:start w:val="1"/>
      <w:numFmt w:val="decimal"/>
      <w:pStyle w:val="Heading1"/>
      <w:lvlText w:val="%1."/>
      <w:lvlJc w:val="left"/>
      <w:pPr>
        <w:ind w:left="720" w:hanging="360"/>
      </w:pPr>
      <w:rPr>
        <w:rFonts w:hint="default"/>
      </w:rPr>
    </w:lvl>
    <w:lvl w:ilvl="1">
      <w:start w:val="2"/>
      <w:numFmt w:val="decimal"/>
      <w:isLgl/>
      <w:lvlText w:val="%1.%2"/>
      <w:lvlJc w:val="left"/>
      <w:pPr>
        <w:ind w:left="1303" w:hanging="480"/>
      </w:pPr>
      <w:rPr>
        <w:rFonts w:hint="default"/>
      </w:rPr>
    </w:lvl>
    <w:lvl w:ilvl="2">
      <w:start w:val="3"/>
      <w:numFmt w:val="decimal"/>
      <w:pStyle w:val="Heading3"/>
      <w:isLgl/>
      <w:lvlText w:val="%1.%2.%3"/>
      <w:lvlJc w:val="left"/>
      <w:pPr>
        <w:ind w:left="1855" w:hanging="720"/>
      </w:pPr>
      <w:rPr>
        <w:rFonts w:hint="default"/>
      </w:rPr>
    </w:lvl>
    <w:lvl w:ilvl="3">
      <w:start w:val="1"/>
      <w:numFmt w:val="decimal"/>
      <w:isLgl/>
      <w:lvlText w:val="%1.%2.%3.%4"/>
      <w:lvlJc w:val="left"/>
      <w:pPr>
        <w:ind w:left="2469" w:hanging="720"/>
      </w:pPr>
      <w:rPr>
        <w:rFonts w:hint="default"/>
      </w:rPr>
    </w:lvl>
    <w:lvl w:ilvl="4">
      <w:start w:val="1"/>
      <w:numFmt w:val="decimal"/>
      <w:isLgl/>
      <w:lvlText w:val="%1.%2.%3.%4.%5"/>
      <w:lvlJc w:val="left"/>
      <w:pPr>
        <w:ind w:left="3292" w:hanging="108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ind w:left="3755" w:hanging="108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ind w:left="4578" w:hanging="144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ind w:left="5041" w:hanging="144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ind w:left="5864" w:hanging="1800"/>
      </w:pPr>
      <w:rPr>
        <w:rFonts w:hint="default"/>
      </w:rPr>
    </w:lvl>
  </w:abstractNum>
  <w:abstractNum w:abstractNumId="2" w15:restartNumberingAfterBreak="0">
    <w:nsid w:val="043D428A"/>
    <w:multiLevelType w:val="multilevel"/>
    <w:tmpl w:val="4F92FC84"/>
    <w:lvl w:ilvl="0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>
      <w:start w:val="2"/>
      <w:numFmt w:val="decimal"/>
      <w:isLgl/>
      <w:lvlText w:val="%1.%2"/>
      <w:lvlJc w:val="left"/>
      <w:pPr>
        <w:ind w:left="1303" w:hanging="480"/>
      </w:pPr>
      <w:rPr>
        <w:rFonts w:hint="default"/>
      </w:rPr>
    </w:lvl>
    <w:lvl w:ilvl="2">
      <w:start w:val="3"/>
      <w:numFmt w:val="decimal"/>
      <w:isLgl/>
      <w:lvlText w:val="%1.%2.%3"/>
      <w:lvlJc w:val="left"/>
      <w:pPr>
        <w:ind w:left="1855" w:hanging="720"/>
      </w:pPr>
      <w:rPr>
        <w:rFonts w:hint="default"/>
      </w:rPr>
    </w:lvl>
    <w:lvl w:ilvl="3">
      <w:start w:val="1"/>
      <w:numFmt w:val="decimal"/>
      <w:isLgl/>
      <w:lvlText w:val="%1.%2.%3.%4"/>
      <w:lvlJc w:val="left"/>
      <w:pPr>
        <w:ind w:left="2469" w:hanging="720"/>
      </w:pPr>
      <w:rPr>
        <w:rFonts w:hint="default"/>
      </w:rPr>
    </w:lvl>
    <w:lvl w:ilvl="4">
      <w:start w:val="1"/>
      <w:numFmt w:val="decimal"/>
      <w:isLgl/>
      <w:lvlText w:val="%1.%2.%3.%4.%5"/>
      <w:lvlJc w:val="left"/>
      <w:pPr>
        <w:ind w:left="3292" w:hanging="108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ind w:left="3755" w:hanging="108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ind w:left="4578" w:hanging="144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ind w:left="5041" w:hanging="144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ind w:left="5864" w:hanging="1800"/>
      </w:pPr>
      <w:rPr>
        <w:rFonts w:hint="default"/>
      </w:rPr>
    </w:lvl>
  </w:abstractNum>
  <w:abstractNum w:abstractNumId="3" w15:restartNumberingAfterBreak="0">
    <w:nsid w:val="14D730BC"/>
    <w:multiLevelType w:val="multilevel"/>
    <w:tmpl w:val="A364D2B0"/>
    <w:lvl w:ilvl="0">
      <w:start w:val="1"/>
      <w:numFmt w:val="decimal"/>
      <w:lvlText w:val="%1."/>
      <w:lvlJc w:val="left"/>
      <w:pPr>
        <w:ind w:left="720" w:hanging="360"/>
      </w:pPr>
    </w:lvl>
    <w:lvl w:ilvl="1">
      <w:start w:val="2"/>
      <w:numFmt w:val="decimal"/>
      <w:isLgl/>
      <w:lvlText w:val="%1.%2"/>
      <w:lvlJc w:val="left"/>
      <w:pPr>
        <w:ind w:left="1303" w:hanging="480"/>
      </w:pPr>
      <w:rPr>
        <w:rFonts w:hint="default"/>
      </w:rPr>
    </w:lvl>
    <w:lvl w:ilvl="2">
      <w:start w:val="3"/>
      <w:numFmt w:val="decimal"/>
      <w:isLgl/>
      <w:lvlText w:val="%1.%2.%3"/>
      <w:lvlJc w:val="left"/>
      <w:pPr>
        <w:ind w:left="1855" w:hanging="720"/>
      </w:pPr>
      <w:rPr>
        <w:rFonts w:hint="default"/>
      </w:rPr>
    </w:lvl>
    <w:lvl w:ilvl="3">
      <w:start w:val="1"/>
      <w:numFmt w:val="decimal"/>
      <w:isLgl/>
      <w:lvlText w:val="%1.%2.%3.%4"/>
      <w:lvlJc w:val="left"/>
      <w:pPr>
        <w:ind w:left="2469" w:hanging="720"/>
      </w:pPr>
      <w:rPr>
        <w:rFonts w:hint="default"/>
      </w:rPr>
    </w:lvl>
    <w:lvl w:ilvl="4">
      <w:start w:val="1"/>
      <w:numFmt w:val="decimal"/>
      <w:isLgl/>
      <w:lvlText w:val="%1.%2.%3.%4.%5"/>
      <w:lvlJc w:val="left"/>
      <w:pPr>
        <w:ind w:left="3292" w:hanging="108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ind w:left="3755" w:hanging="108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ind w:left="4578" w:hanging="144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ind w:left="5041" w:hanging="144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ind w:left="5864" w:hanging="1800"/>
      </w:pPr>
      <w:rPr>
        <w:rFonts w:hint="default"/>
      </w:rPr>
    </w:lvl>
  </w:abstractNum>
  <w:abstractNum w:abstractNumId="4" w15:restartNumberingAfterBreak="0">
    <w:nsid w:val="1CD423E7"/>
    <w:multiLevelType w:val="hybridMultilevel"/>
    <w:tmpl w:val="3A9E4F9A"/>
    <w:lvl w:ilvl="0" w:tplc="D33E9A70">
      <w:start w:val="1"/>
      <w:numFmt w:val="bullet"/>
      <w:lvlText w:val=""/>
      <w:lvlJc w:val="left"/>
      <w:pPr>
        <w:ind w:left="1068" w:hanging="360"/>
      </w:pPr>
      <w:rPr>
        <w:rFonts w:ascii="Symbol" w:hAnsi="Symbol" w:hint="default"/>
      </w:rPr>
    </w:lvl>
    <w:lvl w:ilvl="1" w:tplc="04100003" w:tentative="1">
      <w:start w:val="1"/>
      <w:numFmt w:val="bullet"/>
      <w:lvlText w:val="o"/>
      <w:lvlJc w:val="left"/>
      <w:pPr>
        <w:ind w:left="1788" w:hanging="360"/>
      </w:pPr>
      <w:rPr>
        <w:rFonts w:ascii="Courier New" w:hAnsi="Courier New" w:cs="Courier New" w:hint="default"/>
      </w:rPr>
    </w:lvl>
    <w:lvl w:ilvl="2" w:tplc="04100005" w:tentative="1">
      <w:start w:val="1"/>
      <w:numFmt w:val="bullet"/>
      <w:lvlText w:val=""/>
      <w:lvlJc w:val="left"/>
      <w:pPr>
        <w:ind w:left="2508" w:hanging="360"/>
      </w:pPr>
      <w:rPr>
        <w:rFonts w:ascii="Wingdings" w:hAnsi="Wingdings" w:hint="default"/>
      </w:rPr>
    </w:lvl>
    <w:lvl w:ilvl="3" w:tplc="04100001" w:tentative="1">
      <w:start w:val="1"/>
      <w:numFmt w:val="bullet"/>
      <w:lvlText w:val=""/>
      <w:lvlJc w:val="left"/>
      <w:pPr>
        <w:ind w:left="3228" w:hanging="360"/>
      </w:pPr>
      <w:rPr>
        <w:rFonts w:ascii="Symbol" w:hAnsi="Symbol" w:hint="default"/>
      </w:rPr>
    </w:lvl>
    <w:lvl w:ilvl="4" w:tplc="04100003" w:tentative="1">
      <w:start w:val="1"/>
      <w:numFmt w:val="bullet"/>
      <w:lvlText w:val="o"/>
      <w:lvlJc w:val="left"/>
      <w:pPr>
        <w:ind w:left="3948" w:hanging="360"/>
      </w:pPr>
      <w:rPr>
        <w:rFonts w:ascii="Courier New" w:hAnsi="Courier New" w:cs="Courier New" w:hint="default"/>
      </w:rPr>
    </w:lvl>
    <w:lvl w:ilvl="5" w:tplc="04100005" w:tentative="1">
      <w:start w:val="1"/>
      <w:numFmt w:val="bullet"/>
      <w:lvlText w:val=""/>
      <w:lvlJc w:val="left"/>
      <w:pPr>
        <w:ind w:left="4668" w:hanging="360"/>
      </w:pPr>
      <w:rPr>
        <w:rFonts w:ascii="Wingdings" w:hAnsi="Wingdings" w:hint="default"/>
      </w:rPr>
    </w:lvl>
    <w:lvl w:ilvl="6" w:tplc="04100001" w:tentative="1">
      <w:start w:val="1"/>
      <w:numFmt w:val="bullet"/>
      <w:lvlText w:val=""/>
      <w:lvlJc w:val="left"/>
      <w:pPr>
        <w:ind w:left="5388" w:hanging="360"/>
      </w:pPr>
      <w:rPr>
        <w:rFonts w:ascii="Symbol" w:hAnsi="Symbol" w:hint="default"/>
      </w:rPr>
    </w:lvl>
    <w:lvl w:ilvl="7" w:tplc="04100003" w:tentative="1">
      <w:start w:val="1"/>
      <w:numFmt w:val="bullet"/>
      <w:lvlText w:val="o"/>
      <w:lvlJc w:val="left"/>
      <w:pPr>
        <w:ind w:left="6108" w:hanging="360"/>
      </w:pPr>
      <w:rPr>
        <w:rFonts w:ascii="Courier New" w:hAnsi="Courier New" w:cs="Courier New" w:hint="default"/>
      </w:rPr>
    </w:lvl>
    <w:lvl w:ilvl="8" w:tplc="04100005" w:tentative="1">
      <w:start w:val="1"/>
      <w:numFmt w:val="bullet"/>
      <w:lvlText w:val=""/>
      <w:lvlJc w:val="left"/>
      <w:pPr>
        <w:ind w:left="6828" w:hanging="360"/>
      </w:pPr>
      <w:rPr>
        <w:rFonts w:ascii="Wingdings" w:hAnsi="Wingdings" w:hint="default"/>
      </w:rPr>
    </w:lvl>
  </w:abstractNum>
  <w:abstractNum w:abstractNumId="5" w15:restartNumberingAfterBreak="0">
    <w:nsid w:val="57D54B1A"/>
    <w:multiLevelType w:val="hybridMultilevel"/>
    <w:tmpl w:val="B9B61106"/>
    <w:lvl w:ilvl="0" w:tplc="0410000F">
      <w:start w:val="1"/>
      <w:numFmt w:val="decimal"/>
      <w:lvlText w:val="%1."/>
      <w:lvlJc w:val="left"/>
      <w:pPr>
        <w:ind w:left="1080" w:hanging="360"/>
      </w:pPr>
    </w:lvl>
    <w:lvl w:ilvl="1" w:tplc="04100019" w:tentative="1">
      <w:start w:val="1"/>
      <w:numFmt w:val="lowerLetter"/>
      <w:lvlText w:val="%2."/>
      <w:lvlJc w:val="left"/>
      <w:pPr>
        <w:ind w:left="1800" w:hanging="360"/>
      </w:pPr>
    </w:lvl>
    <w:lvl w:ilvl="2" w:tplc="0410001B" w:tentative="1">
      <w:start w:val="1"/>
      <w:numFmt w:val="lowerRoman"/>
      <w:lvlText w:val="%3."/>
      <w:lvlJc w:val="right"/>
      <w:pPr>
        <w:ind w:left="2520" w:hanging="180"/>
      </w:pPr>
    </w:lvl>
    <w:lvl w:ilvl="3" w:tplc="0410000F" w:tentative="1">
      <w:start w:val="1"/>
      <w:numFmt w:val="decimal"/>
      <w:lvlText w:val="%4."/>
      <w:lvlJc w:val="left"/>
      <w:pPr>
        <w:ind w:left="3240" w:hanging="360"/>
      </w:pPr>
    </w:lvl>
    <w:lvl w:ilvl="4" w:tplc="04100019" w:tentative="1">
      <w:start w:val="1"/>
      <w:numFmt w:val="lowerLetter"/>
      <w:lvlText w:val="%5."/>
      <w:lvlJc w:val="left"/>
      <w:pPr>
        <w:ind w:left="3960" w:hanging="360"/>
      </w:pPr>
    </w:lvl>
    <w:lvl w:ilvl="5" w:tplc="0410001B" w:tentative="1">
      <w:start w:val="1"/>
      <w:numFmt w:val="lowerRoman"/>
      <w:lvlText w:val="%6."/>
      <w:lvlJc w:val="right"/>
      <w:pPr>
        <w:ind w:left="4680" w:hanging="180"/>
      </w:pPr>
    </w:lvl>
    <w:lvl w:ilvl="6" w:tplc="0410000F" w:tentative="1">
      <w:start w:val="1"/>
      <w:numFmt w:val="decimal"/>
      <w:lvlText w:val="%7."/>
      <w:lvlJc w:val="left"/>
      <w:pPr>
        <w:ind w:left="5400" w:hanging="360"/>
      </w:pPr>
    </w:lvl>
    <w:lvl w:ilvl="7" w:tplc="04100019" w:tentative="1">
      <w:start w:val="1"/>
      <w:numFmt w:val="lowerLetter"/>
      <w:lvlText w:val="%8."/>
      <w:lvlJc w:val="left"/>
      <w:pPr>
        <w:ind w:left="6120" w:hanging="360"/>
      </w:pPr>
    </w:lvl>
    <w:lvl w:ilvl="8" w:tplc="0410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6" w15:restartNumberingAfterBreak="0">
    <w:nsid w:val="5AA378AD"/>
    <w:multiLevelType w:val="multilevel"/>
    <w:tmpl w:val="4052080E"/>
    <w:lvl w:ilvl="0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>
      <w:start w:val="1"/>
      <w:numFmt w:val="decimal"/>
      <w:isLgl/>
      <w:lvlText w:val="%1.%2"/>
      <w:lvlJc w:val="left"/>
      <w:pPr>
        <w:ind w:left="1303" w:hanging="480"/>
      </w:pPr>
      <w:rPr>
        <w:rFonts w:hint="default"/>
      </w:rPr>
    </w:lvl>
    <w:lvl w:ilvl="2">
      <w:start w:val="1"/>
      <w:numFmt w:val="decimal"/>
      <w:isLgl/>
      <w:lvlText w:val="%1.%2.%3"/>
      <w:lvlJc w:val="left"/>
      <w:pPr>
        <w:ind w:left="1855" w:hanging="720"/>
      </w:pPr>
      <w:rPr>
        <w:rFonts w:hint="default"/>
      </w:rPr>
    </w:lvl>
    <w:lvl w:ilvl="3">
      <w:start w:val="1"/>
      <w:numFmt w:val="decimal"/>
      <w:isLgl/>
      <w:lvlText w:val="%1.%2.%3.%4"/>
      <w:lvlJc w:val="left"/>
      <w:pPr>
        <w:ind w:left="2469" w:hanging="720"/>
      </w:pPr>
      <w:rPr>
        <w:rFonts w:hint="default"/>
      </w:rPr>
    </w:lvl>
    <w:lvl w:ilvl="4">
      <w:start w:val="1"/>
      <w:numFmt w:val="decimal"/>
      <w:isLgl/>
      <w:lvlText w:val="%1.%2.%3.%4.%5"/>
      <w:lvlJc w:val="left"/>
      <w:pPr>
        <w:ind w:left="3292" w:hanging="108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ind w:left="3755" w:hanging="108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ind w:left="4578" w:hanging="144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ind w:left="5041" w:hanging="144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ind w:left="5864" w:hanging="1800"/>
      </w:pPr>
      <w:rPr>
        <w:rFonts w:hint="default"/>
      </w:rPr>
    </w:lvl>
  </w:abstractNum>
  <w:abstractNum w:abstractNumId="7" w15:restartNumberingAfterBreak="0">
    <w:nsid w:val="602B0C12"/>
    <w:multiLevelType w:val="hybridMultilevel"/>
    <w:tmpl w:val="A084764C"/>
    <w:lvl w:ilvl="0" w:tplc="DE4211B2">
      <w:start w:val="1"/>
      <w:numFmt w:val="decimal"/>
      <w:lvlText w:val="%1."/>
      <w:lvlJc w:val="left"/>
      <w:pPr>
        <w:ind w:left="720" w:hanging="360"/>
      </w:pPr>
    </w:lvl>
    <w:lvl w:ilvl="1" w:tplc="04100019" w:tentative="1">
      <w:start w:val="1"/>
      <w:numFmt w:val="lowerLetter"/>
      <w:lvlText w:val="%2."/>
      <w:lvlJc w:val="left"/>
      <w:pPr>
        <w:ind w:left="1440" w:hanging="360"/>
      </w:pPr>
    </w:lvl>
    <w:lvl w:ilvl="2" w:tplc="0410001B" w:tentative="1">
      <w:start w:val="1"/>
      <w:numFmt w:val="lowerRoman"/>
      <w:lvlText w:val="%3."/>
      <w:lvlJc w:val="right"/>
      <w:pPr>
        <w:ind w:left="2160" w:hanging="180"/>
      </w:pPr>
    </w:lvl>
    <w:lvl w:ilvl="3" w:tplc="0410000F" w:tentative="1">
      <w:start w:val="1"/>
      <w:numFmt w:val="decimal"/>
      <w:lvlText w:val="%4."/>
      <w:lvlJc w:val="left"/>
      <w:pPr>
        <w:ind w:left="2880" w:hanging="360"/>
      </w:pPr>
    </w:lvl>
    <w:lvl w:ilvl="4" w:tplc="04100019" w:tentative="1">
      <w:start w:val="1"/>
      <w:numFmt w:val="lowerLetter"/>
      <w:lvlText w:val="%5."/>
      <w:lvlJc w:val="left"/>
      <w:pPr>
        <w:ind w:left="3600" w:hanging="360"/>
      </w:pPr>
    </w:lvl>
    <w:lvl w:ilvl="5" w:tplc="0410001B" w:tentative="1">
      <w:start w:val="1"/>
      <w:numFmt w:val="lowerRoman"/>
      <w:lvlText w:val="%6."/>
      <w:lvlJc w:val="right"/>
      <w:pPr>
        <w:ind w:left="4320" w:hanging="180"/>
      </w:pPr>
    </w:lvl>
    <w:lvl w:ilvl="6" w:tplc="0410000F" w:tentative="1">
      <w:start w:val="1"/>
      <w:numFmt w:val="decimal"/>
      <w:lvlText w:val="%7."/>
      <w:lvlJc w:val="left"/>
      <w:pPr>
        <w:ind w:left="5040" w:hanging="360"/>
      </w:pPr>
    </w:lvl>
    <w:lvl w:ilvl="7" w:tplc="04100019" w:tentative="1">
      <w:start w:val="1"/>
      <w:numFmt w:val="lowerLetter"/>
      <w:lvlText w:val="%8."/>
      <w:lvlJc w:val="left"/>
      <w:pPr>
        <w:ind w:left="5760" w:hanging="360"/>
      </w:pPr>
    </w:lvl>
    <w:lvl w:ilvl="8" w:tplc="0410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404912821">
    <w:abstractNumId w:val="7"/>
  </w:num>
  <w:num w:numId="2" w16cid:durableId="984814140">
    <w:abstractNumId w:val="4"/>
  </w:num>
  <w:num w:numId="3" w16cid:durableId="1079013533">
    <w:abstractNumId w:val="3"/>
  </w:num>
  <w:num w:numId="4" w16cid:durableId="570509295">
    <w:abstractNumId w:val="5"/>
  </w:num>
  <w:num w:numId="5" w16cid:durableId="1263100390">
    <w:abstractNumId w:val="0"/>
  </w:num>
  <w:num w:numId="6" w16cid:durableId="962275639">
    <w:abstractNumId w:val="3"/>
    <w:lvlOverride w:ilvl="0">
      <w:startOverride w:val="1"/>
    </w:lvlOverride>
    <w:lvlOverride w:ilvl="1">
      <w:startOverride w:val="1"/>
    </w:lvlOverride>
  </w:num>
  <w:num w:numId="7" w16cid:durableId="1207790968">
    <w:abstractNumId w:val="3"/>
    <w:lvlOverride w:ilvl="0">
      <w:startOverride w:val="1"/>
    </w:lvlOverride>
    <w:lvlOverride w:ilvl="1">
      <w:startOverride w:val="2"/>
    </w:lvlOverride>
    <w:lvlOverride w:ilvl="2">
      <w:startOverride w:val="3"/>
    </w:lvlOverride>
  </w:num>
  <w:num w:numId="8" w16cid:durableId="1912691549">
    <w:abstractNumId w:val="3"/>
    <w:lvlOverride w:ilvl="0">
      <w:startOverride w:val="1"/>
    </w:lvlOverride>
    <w:lvlOverride w:ilvl="1">
      <w:startOverride w:val="1"/>
    </w:lvlOverride>
    <w:lvlOverride w:ilvl="2">
      <w:startOverride w:val="2"/>
    </w:lvlOverride>
  </w:num>
  <w:num w:numId="9" w16cid:durableId="1804805066">
    <w:abstractNumId w:val="3"/>
  </w:num>
  <w:num w:numId="10" w16cid:durableId="940451441">
    <w:abstractNumId w:val="2"/>
  </w:num>
  <w:num w:numId="11" w16cid:durableId="756441784">
    <w:abstractNumId w:val="1"/>
  </w:num>
  <w:num w:numId="12" w16cid:durableId="1864174100">
    <w:abstractNumId w:val="6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42"/>
  <w:proofState w:spelling="clean"/>
  <w:defaultTabStop w:val="708"/>
  <w:hyphenationZone w:val="283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162A46"/>
    <w:rsid w:val="0002305F"/>
    <w:rsid w:val="00066169"/>
    <w:rsid w:val="00067144"/>
    <w:rsid w:val="000C7532"/>
    <w:rsid w:val="001232F5"/>
    <w:rsid w:val="001235BD"/>
    <w:rsid w:val="00161CAA"/>
    <w:rsid w:val="00162A46"/>
    <w:rsid w:val="001951BE"/>
    <w:rsid w:val="00275C60"/>
    <w:rsid w:val="00305541"/>
    <w:rsid w:val="00322C26"/>
    <w:rsid w:val="003505D1"/>
    <w:rsid w:val="0036252F"/>
    <w:rsid w:val="003722C8"/>
    <w:rsid w:val="00383BDA"/>
    <w:rsid w:val="00443B8C"/>
    <w:rsid w:val="00474A7F"/>
    <w:rsid w:val="00494E50"/>
    <w:rsid w:val="004B6232"/>
    <w:rsid w:val="005C6A8B"/>
    <w:rsid w:val="005F4B17"/>
    <w:rsid w:val="006148C3"/>
    <w:rsid w:val="006415CE"/>
    <w:rsid w:val="006C7F3C"/>
    <w:rsid w:val="006D42B3"/>
    <w:rsid w:val="0074414C"/>
    <w:rsid w:val="00762103"/>
    <w:rsid w:val="007A64D3"/>
    <w:rsid w:val="007D2A72"/>
    <w:rsid w:val="007F1E2F"/>
    <w:rsid w:val="007F3D17"/>
    <w:rsid w:val="00823E2D"/>
    <w:rsid w:val="008D0D93"/>
    <w:rsid w:val="009223EE"/>
    <w:rsid w:val="00925446"/>
    <w:rsid w:val="00980B1B"/>
    <w:rsid w:val="009B6026"/>
    <w:rsid w:val="00A70DB6"/>
    <w:rsid w:val="00A87030"/>
    <w:rsid w:val="00B13C6E"/>
    <w:rsid w:val="00C12909"/>
    <w:rsid w:val="00CE2D01"/>
    <w:rsid w:val="00D0747B"/>
    <w:rsid w:val="00D80CC2"/>
    <w:rsid w:val="00E37A3C"/>
    <w:rsid w:val="00E82385"/>
    <w:rsid w:val="00EE771A"/>
    <w:rsid w:val="00F437FE"/>
    <w:rsid w:val="00FC18E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it-IT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;"/>
  <w14:docId w14:val="2DAB615F"/>
  <w15:chartTrackingRefBased/>
  <w15:docId w15:val="{BCFED541-2B26-416E-9D94-06A5F5D03621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it-IT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 w:qFormat="1"/>
    <w:lsdException w:name="toc 2" w:semiHidden="1" w:uiPriority="39" w:unhideWhenUsed="1" w:qFormat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 w:qFormat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7F1E2F"/>
    <w:pPr>
      <w:spacing w:line="240" w:lineRule="auto"/>
    </w:pPr>
    <w:rPr>
      <w:rFonts w:ascii="Times New Roman" w:hAnsi="Times New Roman"/>
    </w:rPr>
  </w:style>
  <w:style w:type="paragraph" w:styleId="Heading1">
    <w:name w:val="heading 1"/>
    <w:basedOn w:val="Normal"/>
    <w:next w:val="Normal"/>
    <w:link w:val="Heading1Char"/>
    <w:uiPriority w:val="9"/>
    <w:qFormat/>
    <w:rsid w:val="003505D1"/>
    <w:pPr>
      <w:keepNext/>
      <w:keepLines/>
      <w:numPr>
        <w:numId w:val="11"/>
      </w:numPr>
      <w:spacing w:before="240" w:after="0"/>
      <w:outlineLvl w:val="0"/>
    </w:pPr>
    <w:rPr>
      <w:rFonts w:asciiTheme="majorHAnsi" w:eastAsiaTheme="majorEastAsia" w:hAnsiTheme="majorHAnsi" w:cstheme="majorBidi"/>
      <w:color w:val="2F5496" w:themeColor="accent1" w:themeShade="BF"/>
      <w:sz w:val="32"/>
      <w:szCs w:val="32"/>
    </w:rPr>
  </w:style>
  <w:style w:type="paragraph" w:styleId="Heading2">
    <w:name w:val="heading 2"/>
    <w:basedOn w:val="Normal"/>
    <w:next w:val="Normal"/>
    <w:link w:val="Heading2Char"/>
    <w:uiPriority w:val="9"/>
    <w:unhideWhenUsed/>
    <w:qFormat/>
    <w:rsid w:val="00494E50"/>
    <w:pPr>
      <w:keepNext/>
      <w:keepLines/>
      <w:spacing w:before="40" w:after="0"/>
      <w:outlineLvl w:val="1"/>
    </w:pPr>
    <w:rPr>
      <w:rFonts w:asciiTheme="majorHAnsi" w:eastAsiaTheme="majorEastAsia" w:hAnsiTheme="majorHAnsi" w:cstheme="majorBidi"/>
      <w:color w:val="2F5496" w:themeColor="accent1" w:themeShade="BF"/>
      <w:sz w:val="26"/>
      <w:szCs w:val="26"/>
    </w:rPr>
  </w:style>
  <w:style w:type="paragraph" w:styleId="Heading3">
    <w:name w:val="heading 3"/>
    <w:basedOn w:val="Normal"/>
    <w:next w:val="Normal"/>
    <w:link w:val="Heading3Char"/>
    <w:uiPriority w:val="9"/>
    <w:unhideWhenUsed/>
    <w:qFormat/>
    <w:rsid w:val="00494E50"/>
    <w:pPr>
      <w:keepNext/>
      <w:keepLines/>
      <w:numPr>
        <w:ilvl w:val="2"/>
        <w:numId w:val="11"/>
      </w:numPr>
      <w:spacing w:before="40" w:after="0"/>
      <w:outlineLvl w:val="2"/>
    </w:pPr>
    <w:rPr>
      <w:rFonts w:asciiTheme="majorHAnsi" w:eastAsiaTheme="majorEastAsia" w:hAnsiTheme="majorHAnsi" w:cstheme="majorBidi"/>
      <w:color w:val="1F3763" w:themeColor="accent1" w:themeShade="7F"/>
      <w:sz w:val="24"/>
      <w:szCs w:val="24"/>
    </w:rPr>
  </w:style>
  <w:style w:type="paragraph" w:styleId="Heading4">
    <w:name w:val="heading 4"/>
    <w:basedOn w:val="Normal"/>
    <w:next w:val="Normal"/>
    <w:link w:val="Heading4Char"/>
    <w:uiPriority w:val="9"/>
    <w:unhideWhenUsed/>
    <w:qFormat/>
    <w:rsid w:val="00762103"/>
    <w:pPr>
      <w:keepNext/>
      <w:keepLines/>
      <w:spacing w:before="40" w:after="0"/>
      <w:outlineLvl w:val="3"/>
    </w:pPr>
    <w:rPr>
      <w:rFonts w:asciiTheme="majorHAnsi" w:eastAsiaTheme="majorEastAsia" w:hAnsiTheme="majorHAnsi" w:cstheme="majorBidi"/>
      <w:i/>
      <w:iCs/>
      <w:color w:val="2F5496" w:themeColor="accent1" w:themeShade="BF"/>
    </w:rPr>
  </w:style>
  <w:style w:type="paragraph" w:styleId="Heading5">
    <w:name w:val="heading 5"/>
    <w:basedOn w:val="Normal"/>
    <w:next w:val="Normal"/>
    <w:link w:val="Heading5Char"/>
    <w:uiPriority w:val="9"/>
    <w:semiHidden/>
    <w:unhideWhenUsed/>
    <w:qFormat/>
    <w:rsid w:val="00762103"/>
    <w:pPr>
      <w:keepNext/>
      <w:keepLines/>
      <w:spacing w:before="40" w:after="0"/>
      <w:outlineLvl w:val="4"/>
    </w:pPr>
    <w:rPr>
      <w:rFonts w:asciiTheme="majorHAnsi" w:eastAsiaTheme="majorEastAsia" w:hAnsiTheme="majorHAnsi" w:cstheme="majorBidi"/>
      <w:color w:val="2F5496" w:themeColor="accent1" w:themeShade="BF"/>
    </w:rPr>
  </w:style>
  <w:style w:type="paragraph" w:styleId="Heading6">
    <w:name w:val="heading 6"/>
    <w:basedOn w:val="Normal"/>
    <w:next w:val="Normal"/>
    <w:link w:val="Heading6Char"/>
    <w:uiPriority w:val="9"/>
    <w:semiHidden/>
    <w:unhideWhenUsed/>
    <w:qFormat/>
    <w:rsid w:val="00762103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1F3763" w:themeColor="accent1" w:themeShade="7F"/>
    </w:rPr>
  </w:style>
  <w:style w:type="paragraph" w:styleId="Heading7">
    <w:name w:val="heading 7"/>
    <w:basedOn w:val="Normal"/>
    <w:next w:val="Normal"/>
    <w:link w:val="Heading7Char"/>
    <w:uiPriority w:val="9"/>
    <w:semiHidden/>
    <w:unhideWhenUsed/>
    <w:qFormat/>
    <w:rsid w:val="00762103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1F3763" w:themeColor="accent1" w:themeShade="7F"/>
    </w:rPr>
  </w:style>
  <w:style w:type="paragraph" w:styleId="Heading8">
    <w:name w:val="heading 8"/>
    <w:basedOn w:val="Normal"/>
    <w:next w:val="Normal"/>
    <w:link w:val="Heading8Char"/>
    <w:uiPriority w:val="9"/>
    <w:semiHidden/>
    <w:unhideWhenUsed/>
    <w:qFormat/>
    <w:rsid w:val="00762103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Heading9">
    <w:name w:val="heading 9"/>
    <w:basedOn w:val="Normal"/>
    <w:next w:val="Normal"/>
    <w:link w:val="Heading9Char"/>
    <w:uiPriority w:val="9"/>
    <w:semiHidden/>
    <w:unhideWhenUsed/>
    <w:qFormat/>
    <w:rsid w:val="00762103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uiPriority w:val="99"/>
    <w:unhideWhenUsed/>
    <w:rsid w:val="007F1E2F"/>
    <w:pPr>
      <w:tabs>
        <w:tab w:val="center" w:pos="4819"/>
        <w:tab w:val="right" w:pos="9638"/>
      </w:tabs>
      <w:spacing w:after="0"/>
    </w:pPr>
  </w:style>
  <w:style w:type="character" w:customStyle="1" w:styleId="HeaderChar">
    <w:name w:val="Header Char"/>
    <w:basedOn w:val="DefaultParagraphFont"/>
    <w:link w:val="Header"/>
    <w:uiPriority w:val="99"/>
    <w:rsid w:val="007F1E2F"/>
    <w:rPr>
      <w:rFonts w:ascii="Times New Roman" w:hAnsi="Times New Roman"/>
    </w:rPr>
  </w:style>
  <w:style w:type="paragraph" w:styleId="Footer">
    <w:name w:val="footer"/>
    <w:basedOn w:val="Normal"/>
    <w:link w:val="FooterChar"/>
    <w:autoRedefine/>
    <w:uiPriority w:val="99"/>
    <w:unhideWhenUsed/>
    <w:rsid w:val="007F1E2F"/>
    <w:pPr>
      <w:tabs>
        <w:tab w:val="center" w:pos="4819"/>
        <w:tab w:val="right" w:pos="9638"/>
      </w:tabs>
      <w:spacing w:after="0"/>
      <w:jc w:val="right"/>
    </w:pPr>
    <w:rPr>
      <w:i/>
      <w:color w:val="2E74B5" w:themeColor="accent5" w:themeShade="BF"/>
    </w:rPr>
  </w:style>
  <w:style w:type="character" w:customStyle="1" w:styleId="FooterChar">
    <w:name w:val="Footer Char"/>
    <w:basedOn w:val="DefaultParagraphFont"/>
    <w:link w:val="Footer"/>
    <w:uiPriority w:val="99"/>
    <w:rsid w:val="007F1E2F"/>
    <w:rPr>
      <w:rFonts w:ascii="Times New Roman" w:hAnsi="Times New Roman"/>
      <w:i/>
      <w:color w:val="2E74B5" w:themeColor="accent5" w:themeShade="BF"/>
    </w:rPr>
  </w:style>
  <w:style w:type="paragraph" w:customStyle="1" w:styleId="COPERTINASottotitolo">
    <w:name w:val="COPERTINA Sottotitolo"/>
    <w:basedOn w:val="Normal"/>
    <w:link w:val="COPERTINASottotitoloCarattere"/>
    <w:qFormat/>
    <w:rsid w:val="007F1E2F"/>
    <w:pPr>
      <w:autoSpaceDE w:val="0"/>
      <w:autoSpaceDN w:val="0"/>
      <w:adjustRightInd w:val="0"/>
      <w:spacing w:line="288" w:lineRule="auto"/>
      <w:textAlignment w:val="center"/>
    </w:pPr>
    <w:rPr>
      <w:rFonts w:ascii="Titillium" w:hAnsi="Titillium" w:cs="Titillium"/>
      <w:caps/>
      <w:color w:val="2B65AE"/>
      <w:sz w:val="44"/>
      <w:szCs w:val="44"/>
    </w:rPr>
  </w:style>
  <w:style w:type="paragraph" w:customStyle="1" w:styleId="COPERTINATitolo">
    <w:name w:val="COPERTINA Titolo"/>
    <w:basedOn w:val="Normal"/>
    <w:next w:val="COPERTINASottotitolo"/>
    <w:link w:val="COPERTINATitoloCarattere"/>
    <w:qFormat/>
    <w:rsid w:val="007F1E2F"/>
    <w:pPr>
      <w:autoSpaceDE w:val="0"/>
      <w:autoSpaceDN w:val="0"/>
      <w:adjustRightInd w:val="0"/>
      <w:spacing w:line="288" w:lineRule="auto"/>
      <w:jc w:val="both"/>
      <w:textAlignment w:val="center"/>
    </w:pPr>
    <w:rPr>
      <w:rFonts w:ascii="Titillium Bd" w:hAnsi="Titillium Bd" w:cs="Titillium Bd"/>
      <w:b/>
      <w:bCs/>
      <w:caps/>
      <w:color w:val="2B65AE"/>
      <w:sz w:val="56"/>
      <w:szCs w:val="56"/>
    </w:rPr>
  </w:style>
  <w:style w:type="character" w:customStyle="1" w:styleId="COPERTINATitoloCarattere">
    <w:name w:val="COPERTINA Titolo Carattere"/>
    <w:basedOn w:val="DefaultParagraphFont"/>
    <w:link w:val="COPERTINATitolo"/>
    <w:rsid w:val="007F1E2F"/>
    <w:rPr>
      <w:rFonts w:ascii="Titillium Bd" w:hAnsi="Titillium Bd" w:cs="Titillium Bd"/>
      <w:b/>
      <w:bCs/>
      <w:caps/>
      <w:color w:val="2B65AE"/>
      <w:sz w:val="56"/>
      <w:szCs w:val="56"/>
    </w:rPr>
  </w:style>
  <w:style w:type="character" w:customStyle="1" w:styleId="COPERTINASottotitoloCarattere">
    <w:name w:val="COPERTINA Sottotitolo Carattere"/>
    <w:basedOn w:val="DefaultParagraphFont"/>
    <w:link w:val="COPERTINASottotitolo"/>
    <w:rsid w:val="007F1E2F"/>
    <w:rPr>
      <w:rFonts w:ascii="Titillium" w:hAnsi="Titillium" w:cs="Titillium"/>
      <w:caps/>
      <w:color w:val="2B65AE"/>
      <w:sz w:val="44"/>
      <w:szCs w:val="44"/>
    </w:rPr>
  </w:style>
  <w:style w:type="character" w:customStyle="1" w:styleId="Heading1Char">
    <w:name w:val="Heading 1 Char"/>
    <w:basedOn w:val="DefaultParagraphFont"/>
    <w:link w:val="Heading1"/>
    <w:uiPriority w:val="9"/>
    <w:rsid w:val="003505D1"/>
    <w:rPr>
      <w:rFonts w:asciiTheme="majorHAnsi" w:eastAsiaTheme="majorEastAsia" w:hAnsiTheme="majorHAnsi" w:cstheme="majorBidi"/>
      <w:color w:val="2F5496" w:themeColor="accent1" w:themeShade="BF"/>
      <w:sz w:val="32"/>
      <w:szCs w:val="32"/>
    </w:rPr>
  </w:style>
  <w:style w:type="paragraph" w:styleId="TOCHeading">
    <w:name w:val="TOC Heading"/>
    <w:basedOn w:val="Normal"/>
    <w:next w:val="Normal"/>
    <w:autoRedefine/>
    <w:uiPriority w:val="39"/>
    <w:unhideWhenUsed/>
    <w:qFormat/>
    <w:rsid w:val="003505D1"/>
    <w:pPr>
      <w:spacing w:line="259" w:lineRule="auto"/>
    </w:pPr>
    <w:rPr>
      <w:color w:val="2E74B5" w:themeColor="accent5" w:themeShade="BF"/>
      <w:sz w:val="32"/>
    </w:rPr>
  </w:style>
  <w:style w:type="paragraph" w:styleId="TOC3">
    <w:name w:val="toc 3"/>
    <w:basedOn w:val="Normal"/>
    <w:next w:val="Normal"/>
    <w:autoRedefine/>
    <w:uiPriority w:val="39"/>
    <w:unhideWhenUsed/>
    <w:rsid w:val="003505D1"/>
    <w:pPr>
      <w:spacing w:after="100" w:line="259" w:lineRule="auto"/>
      <w:ind w:left="440"/>
    </w:pPr>
    <w:rPr>
      <w:rFonts w:eastAsiaTheme="minorEastAsia" w:cs="Times New Roman"/>
      <w:lang w:eastAsia="it-IT"/>
    </w:rPr>
  </w:style>
  <w:style w:type="character" w:styleId="Hyperlink">
    <w:name w:val="Hyperlink"/>
    <w:basedOn w:val="DefaultParagraphFont"/>
    <w:uiPriority w:val="99"/>
    <w:unhideWhenUsed/>
    <w:rsid w:val="003505D1"/>
    <w:rPr>
      <w:color w:val="0563C1" w:themeColor="hyperlink"/>
      <w:u w:val="single"/>
    </w:rPr>
  </w:style>
  <w:style w:type="paragraph" w:styleId="TOC1">
    <w:name w:val="toc 1"/>
    <w:basedOn w:val="Normal"/>
    <w:next w:val="Normal"/>
    <w:autoRedefine/>
    <w:uiPriority w:val="39"/>
    <w:unhideWhenUsed/>
    <w:qFormat/>
    <w:rsid w:val="003505D1"/>
    <w:pPr>
      <w:spacing w:after="100"/>
    </w:pPr>
    <w:rPr>
      <w:i/>
      <w:caps/>
      <w:color w:val="2F5496" w:themeColor="accent1" w:themeShade="BF"/>
    </w:rPr>
  </w:style>
  <w:style w:type="paragraph" w:styleId="TOC2">
    <w:name w:val="toc 2"/>
    <w:basedOn w:val="Normal"/>
    <w:next w:val="Normal"/>
    <w:autoRedefine/>
    <w:uiPriority w:val="39"/>
    <w:unhideWhenUsed/>
    <w:qFormat/>
    <w:rsid w:val="003505D1"/>
    <w:pPr>
      <w:spacing w:after="100"/>
      <w:ind w:left="220"/>
    </w:pPr>
    <w:rPr>
      <w:b/>
    </w:rPr>
  </w:style>
  <w:style w:type="paragraph" w:styleId="TableofFigures">
    <w:name w:val="table of figures"/>
    <w:basedOn w:val="Normal"/>
    <w:next w:val="Normal"/>
    <w:uiPriority w:val="99"/>
    <w:unhideWhenUsed/>
    <w:rsid w:val="003505D1"/>
    <w:pPr>
      <w:spacing w:after="0"/>
    </w:pPr>
  </w:style>
  <w:style w:type="character" w:customStyle="1" w:styleId="Heading2Char">
    <w:name w:val="Heading 2 Char"/>
    <w:basedOn w:val="DefaultParagraphFont"/>
    <w:link w:val="Heading2"/>
    <w:uiPriority w:val="9"/>
    <w:rsid w:val="00494E50"/>
    <w:rPr>
      <w:rFonts w:asciiTheme="majorHAnsi" w:eastAsiaTheme="majorEastAsia" w:hAnsiTheme="majorHAnsi" w:cstheme="majorBidi"/>
      <w:color w:val="2F5496" w:themeColor="accent1" w:themeShade="BF"/>
      <w:sz w:val="26"/>
      <w:szCs w:val="26"/>
    </w:rPr>
  </w:style>
  <w:style w:type="character" w:customStyle="1" w:styleId="Heading3Char">
    <w:name w:val="Heading 3 Char"/>
    <w:basedOn w:val="DefaultParagraphFont"/>
    <w:link w:val="Heading3"/>
    <w:uiPriority w:val="9"/>
    <w:rsid w:val="00494E50"/>
    <w:rPr>
      <w:rFonts w:asciiTheme="majorHAnsi" w:eastAsiaTheme="majorEastAsia" w:hAnsiTheme="majorHAnsi" w:cstheme="majorBidi"/>
      <w:color w:val="1F3763" w:themeColor="accent1" w:themeShade="7F"/>
      <w:sz w:val="24"/>
      <w:szCs w:val="24"/>
    </w:rPr>
  </w:style>
  <w:style w:type="table" w:customStyle="1" w:styleId="Grigliatabella1">
    <w:name w:val="Griglia tabella1"/>
    <w:basedOn w:val="TabellaMUR"/>
    <w:next w:val="TableGrid"/>
    <w:uiPriority w:val="39"/>
    <w:rsid w:val="00762103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  <w:tcPr>
      <w:shd w:val="clear" w:color="auto" w:fill="FFFFFF"/>
    </w:tcPr>
    <w:tblStylePr w:type="firstRow">
      <w:rPr>
        <w:rFonts w:ascii="Times New Roman" w:hAnsi="Times New Roman"/>
        <w:b w:val="0"/>
        <w:i/>
        <w:sz w:val="22"/>
      </w:rPr>
      <w:tblPr/>
      <w:tcPr>
        <w:tcBorders>
          <w:top w:val="nil"/>
          <w:left w:val="nil"/>
          <w:bottom w:val="single" w:sz="4" w:space="0" w:color="2E74B5"/>
          <w:right w:val="nil"/>
          <w:insideH w:val="nil"/>
          <w:insideV w:val="single" w:sz="4" w:space="0" w:color="2E74B5"/>
          <w:tl2br w:val="nil"/>
          <w:tr2bl w:val="nil"/>
        </w:tcBorders>
        <w:shd w:val="clear" w:color="auto" w:fill="BDD6EE"/>
      </w:tcPr>
    </w:tblStylePr>
  </w:style>
  <w:style w:type="table" w:customStyle="1" w:styleId="TabellaMUR">
    <w:name w:val="Tabella MUR"/>
    <w:basedOn w:val="TableNormal"/>
    <w:uiPriority w:val="99"/>
    <w:rsid w:val="00762103"/>
    <w:pPr>
      <w:spacing w:after="0" w:line="240" w:lineRule="auto"/>
      <w:jc w:val="center"/>
    </w:pPr>
    <w:rPr>
      <w:rFonts w:ascii="Times New Roman" w:hAnsi="Times New Roman"/>
      <w:color w:val="2E74B5"/>
    </w:rPr>
    <w:tblPr>
      <w:tblBorders>
        <w:top w:val="single" w:sz="4" w:space="0" w:color="2E74B5"/>
        <w:bottom w:val="single" w:sz="4" w:space="0" w:color="2E74B5"/>
        <w:insideH w:val="single" w:sz="4" w:space="0" w:color="2E74B5"/>
        <w:insideV w:val="dotted" w:sz="4" w:space="0" w:color="2E74B5"/>
      </w:tblBorders>
    </w:tblPr>
    <w:tcPr>
      <w:shd w:val="clear" w:color="auto" w:fill="FFFFFF"/>
      <w:vAlign w:val="center"/>
    </w:tcPr>
    <w:tblStylePr w:type="firstRow">
      <w:rPr>
        <w:rFonts w:ascii="Times New Roman" w:hAnsi="Times New Roman"/>
        <w:b w:val="0"/>
        <w:i/>
        <w:sz w:val="22"/>
      </w:rPr>
      <w:tblPr/>
      <w:tcPr>
        <w:tcBorders>
          <w:top w:val="nil"/>
          <w:left w:val="nil"/>
          <w:bottom w:val="single" w:sz="4" w:space="0" w:color="2E74B5"/>
          <w:right w:val="nil"/>
          <w:insideH w:val="nil"/>
          <w:insideV w:val="single" w:sz="4" w:space="0" w:color="2E74B5"/>
          <w:tl2br w:val="nil"/>
          <w:tr2bl w:val="nil"/>
        </w:tcBorders>
        <w:shd w:val="clear" w:color="auto" w:fill="BDD6EE"/>
      </w:tcPr>
    </w:tblStylePr>
  </w:style>
  <w:style w:type="paragraph" w:styleId="FootnoteText">
    <w:name w:val="footnote text"/>
    <w:basedOn w:val="Normal"/>
    <w:link w:val="FootnoteTextChar"/>
    <w:autoRedefine/>
    <w:uiPriority w:val="99"/>
    <w:unhideWhenUsed/>
    <w:qFormat/>
    <w:rsid w:val="00762103"/>
    <w:pPr>
      <w:spacing w:after="0"/>
    </w:pPr>
    <w:rPr>
      <w:sz w:val="20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rsid w:val="00762103"/>
    <w:rPr>
      <w:rFonts w:ascii="Times New Roman" w:hAnsi="Times New Roman"/>
      <w:sz w:val="20"/>
      <w:szCs w:val="20"/>
    </w:rPr>
  </w:style>
  <w:style w:type="character" w:styleId="FootnoteReference">
    <w:name w:val="footnote reference"/>
    <w:basedOn w:val="DefaultParagraphFont"/>
    <w:uiPriority w:val="99"/>
    <w:semiHidden/>
    <w:unhideWhenUsed/>
    <w:rsid w:val="00762103"/>
    <w:rPr>
      <w:vertAlign w:val="superscript"/>
    </w:rPr>
  </w:style>
  <w:style w:type="paragraph" w:customStyle="1" w:styleId="ElencoNUMERATO">
    <w:name w:val="Elenco NUMERATO"/>
    <w:basedOn w:val="ListParagraph"/>
    <w:link w:val="ElencoNUMERATOCarattere"/>
    <w:autoRedefine/>
    <w:qFormat/>
    <w:rsid w:val="00762103"/>
    <w:pPr>
      <w:spacing w:after="0"/>
      <w:ind w:left="0" w:right="270"/>
      <w:jc w:val="both"/>
      <w:textAlignment w:val="baseline"/>
    </w:pPr>
    <w:rPr>
      <w:sz w:val="24"/>
      <w:szCs w:val="24"/>
    </w:rPr>
  </w:style>
  <w:style w:type="table" w:styleId="TableGrid">
    <w:name w:val="Table Grid"/>
    <w:basedOn w:val="TableNormal"/>
    <w:uiPriority w:val="39"/>
    <w:rsid w:val="00762103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ListParagraph">
    <w:name w:val="List Paragraph"/>
    <w:basedOn w:val="Normal"/>
    <w:uiPriority w:val="34"/>
    <w:qFormat/>
    <w:rsid w:val="00762103"/>
    <w:pPr>
      <w:ind w:left="720"/>
      <w:contextualSpacing/>
    </w:pPr>
  </w:style>
  <w:style w:type="character" w:customStyle="1" w:styleId="Heading4Char">
    <w:name w:val="Heading 4 Char"/>
    <w:basedOn w:val="DefaultParagraphFont"/>
    <w:link w:val="Heading4"/>
    <w:uiPriority w:val="9"/>
    <w:rsid w:val="00762103"/>
    <w:rPr>
      <w:rFonts w:asciiTheme="majorHAnsi" w:eastAsiaTheme="majorEastAsia" w:hAnsiTheme="majorHAnsi" w:cstheme="majorBidi"/>
      <w:i/>
      <w:iCs/>
      <w:color w:val="2F5496" w:themeColor="accent1" w:themeShade="BF"/>
    </w:rPr>
  </w:style>
  <w:style w:type="character" w:customStyle="1" w:styleId="Heading5Char">
    <w:name w:val="Heading 5 Char"/>
    <w:basedOn w:val="DefaultParagraphFont"/>
    <w:link w:val="Heading5"/>
    <w:uiPriority w:val="9"/>
    <w:semiHidden/>
    <w:rsid w:val="00762103"/>
    <w:rPr>
      <w:rFonts w:asciiTheme="majorHAnsi" w:eastAsiaTheme="majorEastAsia" w:hAnsiTheme="majorHAnsi" w:cstheme="majorBidi"/>
      <w:color w:val="2F5496" w:themeColor="accent1" w:themeShade="BF"/>
    </w:rPr>
  </w:style>
  <w:style w:type="character" w:customStyle="1" w:styleId="Heading6Char">
    <w:name w:val="Heading 6 Char"/>
    <w:basedOn w:val="DefaultParagraphFont"/>
    <w:link w:val="Heading6"/>
    <w:uiPriority w:val="9"/>
    <w:semiHidden/>
    <w:rsid w:val="00762103"/>
    <w:rPr>
      <w:rFonts w:asciiTheme="majorHAnsi" w:eastAsiaTheme="majorEastAsia" w:hAnsiTheme="majorHAnsi" w:cstheme="majorBidi"/>
      <w:color w:val="1F3763" w:themeColor="accent1" w:themeShade="7F"/>
    </w:rPr>
  </w:style>
  <w:style w:type="character" w:customStyle="1" w:styleId="Heading7Char">
    <w:name w:val="Heading 7 Char"/>
    <w:basedOn w:val="DefaultParagraphFont"/>
    <w:link w:val="Heading7"/>
    <w:uiPriority w:val="9"/>
    <w:semiHidden/>
    <w:rsid w:val="00762103"/>
    <w:rPr>
      <w:rFonts w:asciiTheme="majorHAnsi" w:eastAsiaTheme="majorEastAsia" w:hAnsiTheme="majorHAnsi" w:cstheme="majorBidi"/>
      <w:i/>
      <w:iCs/>
      <w:color w:val="1F3763" w:themeColor="accent1" w:themeShade="7F"/>
    </w:rPr>
  </w:style>
  <w:style w:type="character" w:customStyle="1" w:styleId="Heading8Char">
    <w:name w:val="Heading 8 Char"/>
    <w:basedOn w:val="DefaultParagraphFont"/>
    <w:link w:val="Heading8"/>
    <w:uiPriority w:val="9"/>
    <w:semiHidden/>
    <w:rsid w:val="00762103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Heading9Char">
    <w:name w:val="Heading 9 Char"/>
    <w:basedOn w:val="DefaultParagraphFont"/>
    <w:link w:val="Heading9"/>
    <w:uiPriority w:val="9"/>
    <w:semiHidden/>
    <w:rsid w:val="00762103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customStyle="1" w:styleId="ElencoNUMERATOCarattere">
    <w:name w:val="Elenco NUMERATO Carattere"/>
    <w:basedOn w:val="DefaultParagraphFont"/>
    <w:link w:val="ElencoNUMERATO"/>
    <w:rsid w:val="006415CE"/>
    <w:rPr>
      <w:rFonts w:ascii="Times New Roman" w:hAnsi="Times New Roman"/>
      <w:sz w:val="24"/>
      <w:szCs w:val="24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header" Target="header2.xml"/><Relationship Id="rId18" Type="http://schemas.openxmlformats.org/officeDocument/2006/relationships/image" Target="media/image14.png"/><Relationship Id="rId3" Type="http://schemas.openxmlformats.org/officeDocument/2006/relationships/customXml" Target="../customXml/item3.xml"/><Relationship Id="rId21" Type="http://schemas.openxmlformats.org/officeDocument/2006/relationships/fontTable" Target="fontTable.xml"/><Relationship Id="rId7" Type="http://schemas.openxmlformats.org/officeDocument/2006/relationships/settings" Target="settings.xml"/><Relationship Id="rId12" Type="http://schemas.openxmlformats.org/officeDocument/2006/relationships/footer" Target="footer1.xml"/><Relationship Id="rId17" Type="http://schemas.openxmlformats.org/officeDocument/2006/relationships/image" Target="media/image13.png"/><Relationship Id="rId2" Type="http://schemas.openxmlformats.org/officeDocument/2006/relationships/customXml" Target="../customXml/item2.xml"/><Relationship Id="rId16" Type="http://schemas.openxmlformats.org/officeDocument/2006/relationships/image" Target="media/image12.png"/><Relationship Id="rId20" Type="http://schemas.openxmlformats.org/officeDocument/2006/relationships/image" Target="media/image16.png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header" Target="header1.xml"/><Relationship Id="rId5" Type="http://schemas.openxmlformats.org/officeDocument/2006/relationships/numbering" Target="numbering.xml"/><Relationship Id="rId15" Type="http://schemas.openxmlformats.org/officeDocument/2006/relationships/hyperlink" Target="https://www.mur.gov.it/it" TargetMode="External"/><Relationship Id="rId10" Type="http://schemas.openxmlformats.org/officeDocument/2006/relationships/endnotes" Target="endnotes.xml"/><Relationship Id="rId19" Type="http://schemas.openxmlformats.org/officeDocument/2006/relationships/image" Target="media/image15.png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footer" Target="footer2.xml"/><Relationship Id="rId22" Type="http://schemas.openxmlformats.org/officeDocument/2006/relationships/theme" Target="theme/theme1.xml"/></Relationships>
</file>

<file path=word/_rels/footer1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_rels/footer2.xml.rels><?xml version="1.0" encoding="UTF-8" standalone="yes"?>
<Relationships xmlns="http://schemas.openxmlformats.org/package/2006/relationships"><Relationship Id="rId8" Type="http://schemas.openxmlformats.org/officeDocument/2006/relationships/image" Target="media/image11.png"/><Relationship Id="rId3" Type="http://schemas.openxmlformats.org/officeDocument/2006/relationships/image" Target="media/image6.png"/><Relationship Id="rId7" Type="http://schemas.openxmlformats.org/officeDocument/2006/relationships/image" Target="media/image10.png"/><Relationship Id="rId2" Type="http://schemas.openxmlformats.org/officeDocument/2006/relationships/image" Target="media/image5.png"/><Relationship Id="rId1" Type="http://schemas.openxmlformats.org/officeDocument/2006/relationships/image" Target="media/image4.png"/><Relationship Id="rId6" Type="http://schemas.openxmlformats.org/officeDocument/2006/relationships/image" Target="media/image9.png"/><Relationship Id="rId5" Type="http://schemas.openxmlformats.org/officeDocument/2006/relationships/image" Target="media/image8.png"/><Relationship Id="rId4" Type="http://schemas.openxmlformats.org/officeDocument/2006/relationships/image" Target="media/image7.png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3.jpg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a398c2fc-ef96-41f5-a6be-4e19eee013d8" xsi:nil="true"/>
    <lcf76f155ced4ddcb4097134ff3c332f xmlns="33de9cbb-7065-497c-aaf6-21859a933a93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777A26F539967D4F98503910BA4FFFD8" ma:contentTypeVersion="15" ma:contentTypeDescription="Creare un nuovo documento." ma:contentTypeScope="" ma:versionID="63b9c261a55c251c9d1e50215d3749c4">
  <xsd:schema xmlns:xsd="http://www.w3.org/2001/XMLSchema" xmlns:xs="http://www.w3.org/2001/XMLSchema" xmlns:p="http://schemas.microsoft.com/office/2006/metadata/properties" xmlns:ns2="33de9cbb-7065-497c-aaf6-21859a933a93" xmlns:ns3="a398c2fc-ef96-41f5-a6be-4e19eee013d8" targetNamespace="http://schemas.microsoft.com/office/2006/metadata/properties" ma:root="true" ma:fieldsID="a66aada771cda6968eaf211002d80a89" ns2:_="" ns3:_="">
    <xsd:import namespace="33de9cbb-7065-497c-aaf6-21859a933a93"/>
    <xsd:import namespace="a398c2fc-ef96-41f5-a6be-4e19eee013d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3de9cbb-7065-497c-aaf6-21859a933a9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20" nillable="true" ma:taxonomy="true" ma:internalName="lcf76f155ced4ddcb4097134ff3c332f" ma:taxonomyFieldName="MediaServiceImageTags" ma:displayName="Tag immagine" ma:readOnly="false" ma:fieldId="{5cf76f15-5ced-4ddc-b409-7134ff3c332f}" ma:taxonomyMulti="true" ma:sspId="6d165d17-9b79-46c3-82b9-c927e733c42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98c2fc-ef96-41f5-a6be-4e19eee013d8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Condiviso con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Condiviso con dettagli" ma:internalName="SharedWithDetails" ma:readOnly="true">
      <xsd:simpleType>
        <xsd:restriction base="dms:Note">
          <xsd:maxLength value="255"/>
        </xsd:restriction>
      </xsd:simpleType>
    </xsd:element>
    <xsd:element name="TaxCatchAll" ma:index="21" nillable="true" ma:displayName="Taxonomy Catch All Column" ma:hidden="true" ma:list="{71b5f323-8b4a-4b41-bb8e-fb1b53a1f540}" ma:internalName="TaxCatchAll" ma:showField="CatchAllData" ma:web="a398c2fc-ef96-41f5-a6be-4e19eee013d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i contenuto"/>
        <xsd:element ref="dc:title" minOccurs="0" maxOccurs="1" ma:index="4" ma:displayName="Tito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BC73127-66E8-4384-9F87-F516043516F7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89B44182-FC7F-4815-A3DD-96CC162F5673}">
  <ds:schemaRefs>
    <ds:schemaRef ds:uri="http://schemas.microsoft.com/office/2006/metadata/properties"/>
    <ds:schemaRef ds:uri="http://schemas.microsoft.com/office/infopath/2007/PartnerControls"/>
    <ds:schemaRef ds:uri="a398c2fc-ef96-41f5-a6be-4e19eee013d8"/>
    <ds:schemaRef ds:uri="33de9cbb-7065-497c-aaf6-21859a933a93"/>
  </ds:schemaRefs>
</ds:datastoreItem>
</file>

<file path=customXml/itemProps3.xml><?xml version="1.0" encoding="utf-8"?>
<ds:datastoreItem xmlns:ds="http://schemas.openxmlformats.org/officeDocument/2006/customXml" ds:itemID="{C2634B1E-1FCD-49EA-908A-FE6BDECB82DA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99924EED-905E-421C-A619-357FDB34A40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3de9cbb-7065-497c-aaf6-21859a933a93"/>
    <ds:schemaRef ds:uri="a398c2fc-ef96-41f5-a6be-4e19eee013d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e0793d39-0939-496d-b129-198edd916feb}" enabled="0" method="" siteId="{e0793d39-0939-496d-b129-198edd916feb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4</Pages>
  <Words>227</Words>
  <Characters>1300</Characters>
  <Application>Microsoft Office Word</Application>
  <DocSecurity>0</DocSecurity>
  <Lines>10</Lines>
  <Paragraphs>3</Paragraphs>
  <ScaleCrop>false</ScaleCrop>
  <HeadingPairs>
    <vt:vector size="2" baseType="variant">
      <vt:variant>
        <vt:lpstr>Titolo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1524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Author</dc:creator>
  <cp:keywords/>
  <dc:description/>
  <cp:lastModifiedBy>Flavio Travasso</cp:lastModifiedBy>
  <cp:revision>44</cp:revision>
  <dcterms:created xsi:type="dcterms:W3CDTF">2023-06-20T12:47:00Z</dcterms:created>
  <dcterms:modified xsi:type="dcterms:W3CDTF">2023-11-09T14:05:00Z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0x010100777A26F539967D4F98503910BA4FFFD8</vt:lpwstr>
  </property>
  <property fmtid="{D5CDD505-2E9C-101B-9397-08002B2CF9AE}" pid="3" name="MediaServiceImageTags">
    <vt:lpwstr/>
  </property>
</Properties>
</file>