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66EDF9-175F-4955-B2CE-BF88BD4BCDF2}" v="62" dt="2023-07-04T13:08:48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gliarosi, Giorgia" userId="b987781b-dc17-4dfb-90e8-873d9248b427" providerId="ADAL" clId="{EC66EDF9-175F-4955-B2CE-BF88BD4BCDF2}"/>
    <pc:docChg chg="undo redo custSel modSld modMainMaster">
      <pc:chgData name="Pagliarosi, Giorgia" userId="b987781b-dc17-4dfb-90e8-873d9248b427" providerId="ADAL" clId="{EC66EDF9-175F-4955-B2CE-BF88BD4BCDF2}" dt="2023-07-04T13:08:48.830" v="59"/>
      <pc:docMkLst>
        <pc:docMk/>
      </pc:docMkLst>
      <pc:sldChg chg="modSp mod">
        <pc:chgData name="Pagliarosi, Giorgia" userId="b987781b-dc17-4dfb-90e8-873d9248b427" providerId="ADAL" clId="{EC66EDF9-175F-4955-B2CE-BF88BD4BCDF2}" dt="2023-07-04T13:06:20.502" v="33" actId="20577"/>
        <pc:sldMkLst>
          <pc:docMk/>
          <pc:sldMk cId="2416892646" sldId="256"/>
        </pc:sldMkLst>
        <pc:spChg chg="mod">
          <ac:chgData name="Pagliarosi, Giorgia" userId="b987781b-dc17-4dfb-90e8-873d9248b427" providerId="ADAL" clId="{EC66EDF9-175F-4955-B2CE-BF88BD4BCDF2}" dt="2023-07-04T13:06:20.502" v="33" actId="20577"/>
          <ac:spMkLst>
            <pc:docMk/>
            <pc:sldMk cId="2416892646" sldId="256"/>
            <ac:spMk id="2" creationId="{583CCC7D-5E06-47A8-A7BC-3298CBC83031}"/>
          </ac:spMkLst>
        </pc:spChg>
      </pc:sldChg>
      <pc:sldChg chg="delSp mod">
        <pc:chgData name="Pagliarosi, Giorgia" userId="b987781b-dc17-4dfb-90e8-873d9248b427" providerId="ADAL" clId="{EC66EDF9-175F-4955-B2CE-BF88BD4BCDF2}" dt="2023-07-04T13:06:32.003" v="34" actId="478"/>
        <pc:sldMkLst>
          <pc:docMk/>
          <pc:sldMk cId="1102379267" sldId="257"/>
        </pc:sldMkLst>
        <pc:spChg chg="del">
          <ac:chgData name="Pagliarosi, Giorgia" userId="b987781b-dc17-4dfb-90e8-873d9248b427" providerId="ADAL" clId="{EC66EDF9-175F-4955-B2CE-BF88BD4BCDF2}" dt="2023-07-04T13:06:32.003" v="34" actId="478"/>
          <ac:spMkLst>
            <pc:docMk/>
            <pc:sldMk cId="1102379267" sldId="257"/>
            <ac:spMk id="15" creationId="{6770A171-DE94-7B1D-BCA6-A901A8C21C70}"/>
          </ac:spMkLst>
        </pc:spChg>
      </pc:sldChg>
      <pc:sldMasterChg chg="modSldLayout">
        <pc:chgData name="Pagliarosi, Giorgia" userId="b987781b-dc17-4dfb-90e8-873d9248b427" providerId="ADAL" clId="{EC66EDF9-175F-4955-B2CE-BF88BD4BCDF2}" dt="2023-07-04T13:08:48.830" v="59"/>
        <pc:sldMasterMkLst>
          <pc:docMk/>
          <pc:sldMasterMk cId="3591437458" sldId="2147483648"/>
        </pc:sldMasterMkLst>
        <pc:sldLayoutChg chg="modSp mod">
          <pc:chgData name="Pagliarosi, Giorgia" userId="b987781b-dc17-4dfb-90e8-873d9248b427" providerId="ADAL" clId="{EC66EDF9-175F-4955-B2CE-BF88BD4BCDF2}" dt="2023-07-04T13:07:50.024" v="52" actId="403"/>
          <pc:sldLayoutMkLst>
            <pc:docMk/>
            <pc:sldMasterMk cId="3591437458" sldId="2147483648"/>
            <pc:sldLayoutMk cId="668521014" sldId="2147483649"/>
          </pc:sldLayoutMkLst>
          <pc:spChg chg="mod">
            <ac:chgData name="Pagliarosi, Giorgia" userId="b987781b-dc17-4dfb-90e8-873d9248b427" providerId="ADAL" clId="{EC66EDF9-175F-4955-B2CE-BF88BD4BCDF2}" dt="2023-07-04T13:07:50.024" v="52" actId="403"/>
            <ac:spMkLst>
              <pc:docMk/>
              <pc:sldMasterMk cId="3591437458" sldId="2147483648"/>
              <pc:sldLayoutMk cId="668521014" sldId="2147483649"/>
              <ac:spMk id="11" creationId="{6EDCB0A2-728A-49A8-AB77-143BA4F3D5D7}"/>
            </ac:spMkLst>
          </pc:spChg>
        </pc:sldLayoutChg>
        <pc:sldLayoutChg chg="addSp delSp modSp mod">
          <pc:chgData name="Pagliarosi, Giorgia" userId="b987781b-dc17-4dfb-90e8-873d9248b427" providerId="ADAL" clId="{EC66EDF9-175F-4955-B2CE-BF88BD4BCDF2}" dt="2023-07-04T13:08:28.105" v="58"/>
          <pc:sldLayoutMkLst>
            <pc:docMk/>
            <pc:sldMasterMk cId="3591437458" sldId="2147483648"/>
            <pc:sldLayoutMk cId="2778974981" sldId="2147483650"/>
          </pc:sldLayoutMkLst>
          <pc:spChg chg="add del mod">
            <ac:chgData name="Pagliarosi, Giorgia" userId="b987781b-dc17-4dfb-90e8-873d9248b427" providerId="ADAL" clId="{EC66EDF9-175F-4955-B2CE-BF88BD4BCDF2}" dt="2023-07-04T13:08:28.105" v="58"/>
            <ac:spMkLst>
              <pc:docMk/>
              <pc:sldMasterMk cId="3591437458" sldId="2147483648"/>
              <pc:sldLayoutMk cId="2778974981" sldId="2147483650"/>
              <ac:spMk id="7" creationId="{FBEC598D-3278-1A0C-1A08-CE187DED5E0F}"/>
            </ac:spMkLst>
          </pc:spChg>
          <pc:spChg chg="add del">
            <ac:chgData name="Pagliarosi, Giorgia" userId="b987781b-dc17-4dfb-90e8-873d9248b427" providerId="ADAL" clId="{EC66EDF9-175F-4955-B2CE-BF88BD4BCDF2}" dt="2023-07-04T13:08:27.494" v="57" actId="478"/>
            <ac:spMkLst>
              <pc:docMk/>
              <pc:sldMasterMk cId="3591437458" sldId="2147483648"/>
              <pc:sldLayoutMk cId="2778974981" sldId="2147483650"/>
              <ac:spMk id="8" creationId="{54EC5F5D-65B5-432F-B6D3-1AFAA67DEF72}"/>
            </ac:spMkLst>
          </pc:spChg>
        </pc:sldLayoutChg>
        <pc:sldLayoutChg chg="addSp modSp">
          <pc:chgData name="Pagliarosi, Giorgia" userId="b987781b-dc17-4dfb-90e8-873d9248b427" providerId="ADAL" clId="{EC66EDF9-175F-4955-B2CE-BF88BD4BCDF2}" dt="2023-07-04T13:08:48.830" v="59"/>
          <pc:sldLayoutMkLst>
            <pc:docMk/>
            <pc:sldMasterMk cId="3591437458" sldId="2147483648"/>
            <pc:sldLayoutMk cId="2825917361" sldId="2147483660"/>
          </pc:sldLayoutMkLst>
          <pc:spChg chg="add mod">
            <ac:chgData name="Pagliarosi, Giorgia" userId="b987781b-dc17-4dfb-90e8-873d9248b427" providerId="ADAL" clId="{EC66EDF9-175F-4955-B2CE-BF88BD4BCDF2}" dt="2023-07-04T13:08:48.830" v="59"/>
            <ac:spMkLst>
              <pc:docMk/>
              <pc:sldMasterMk cId="3591437458" sldId="2147483648"/>
              <pc:sldLayoutMk cId="2825917361" sldId="2147483660"/>
              <ac:spMk id="7" creationId="{FC9E42A7-6B34-1F97-76DA-EBB8E18730D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A19FA-41AE-4F2A-8228-3399FEB02D4B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F2187-BD6B-4CD4-8DF4-F350925E52C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72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3">
            <a:extLst>
              <a:ext uri="{FF2B5EF4-FFF2-40B4-BE49-F238E27FC236}">
                <a16:creationId xmlns:a16="http://schemas.microsoft.com/office/drawing/2014/main" id="{25F6244B-B1B3-416D-B88B-0FE1D1159F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03"/>
          <a:stretch/>
        </p:blipFill>
        <p:spPr>
          <a:xfrm>
            <a:off x="0" y="1310759"/>
            <a:ext cx="12202758" cy="50386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3D0686-F3B6-4B9D-A347-9CE02FFD1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3795445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DCE23-7D2E-4485-A8A3-6D0DC38C1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379544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0CEF-51FF-466C-8532-9EF423A42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40DB-8460-4471-A536-03EED8D2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264DF-C80E-4A54-97BF-B28A94C1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7805BB2-49DE-4832-9EF2-DACA471C18B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49" y="2106202"/>
            <a:ext cx="5712431" cy="3754848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A686CD-BC84-4E44-BDAF-161736E81F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5681663"/>
            <a:ext cx="3795444" cy="482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date</a:t>
            </a:r>
          </a:p>
        </p:txBody>
      </p:sp>
      <p:pic>
        <p:nvPicPr>
          <p:cNvPr id="12" name="Picture 11" descr="A logo with white text and blue and red letters&#10;&#10;Description automatically generated">
            <a:extLst>
              <a:ext uri="{FF2B5EF4-FFF2-40B4-BE49-F238E27FC236}">
                <a16:creationId xmlns:a16="http://schemas.microsoft.com/office/drawing/2014/main" id="{7C48384D-22A6-B30A-B976-0A4706A185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905" y="193038"/>
            <a:ext cx="1749042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2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BC9C-2F86-4F3C-86FF-092C95A6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3F1F7-0749-4694-BE63-E403BDDD5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E3090-1E92-4CFB-9491-E0F88559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5BC3-9F27-484C-9378-EEFF57FB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A28A-D94D-4C1E-9701-B2E9F89D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B0E018EA-3E2C-4221-8F2D-FEADDDF2C9FC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9768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B6E7A-AAE9-4771-A56C-9BFBA5E56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35635"/>
            <a:ext cx="2628900" cy="484132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B7342-37F0-452E-BA73-5C35A8EBE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35635"/>
            <a:ext cx="7734300" cy="484132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9D5CD-1CAE-47E9-9CA5-BEAB4799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C3418-3EDC-4379-99CA-291BB22D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5C136-5125-40ED-9798-0847DBFB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335E7CDD-E29C-417A-9EB6-CD2357295E23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661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E6F965-22BB-5CB6-312C-62EDB10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0986D-B2E6-E64A-9F09-D13E9F372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F22038-E401-9B59-43A1-1AFFB7DF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E968-9458-1846-8B1A-FEE51423D98D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60FDE-D97A-7471-78F1-CE28AF30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7E22B4-7DF0-794F-F8A7-5684B7EA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91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3C25-57A7-422D-B6C7-C275549F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5"/>
            <a:ext cx="10515600" cy="5445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D7BD-5B6C-4729-8C26-EC0268815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6619"/>
            <a:ext cx="10515600" cy="368034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77E2-EEEB-4625-AFD0-BA41ADF9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C0B7-3FBE-491C-8FE8-55BD53B9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3BC19-E814-447A-9737-03C21E84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8B6CE-46DE-458F-9FB7-666DF33C8D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97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63CD4-4668-4FC6-9FA0-9C78C434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0035-87ED-481F-BA20-EE60B019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D36F7-444C-4BBE-9901-9D7D2895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D4B3F6-6C68-4448-9A54-C6BD041FE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4925602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C7E8842-6CF4-4239-978C-24793C718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492560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595AC86-47A3-4B03-BA39-81256C7A369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1335636"/>
            <a:ext cx="5257800" cy="4525414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303844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A8B0-F68D-4A0D-8A24-8F78014D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570B-BDA4-42C4-922B-A550CE793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26D08-C78C-4553-A117-1F0011D76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81DAE-08F7-4455-BD6C-BE39F64C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D7E12-FA56-48FD-AA8A-F0F91A8E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207B-2CAE-431E-B6E5-F19E2A9F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0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DA399C-1B0C-440F-B657-67652B39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55F85-46AF-4BA1-AF87-BD384DE9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2AF58-9572-47BE-A27E-675094BA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170A749-EDF4-4F2E-B347-33EC2632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540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645C435-9F3C-40A6-BA2D-BD3831F5F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3523A13-DF16-439A-A901-D42A74C99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548BF4-DA08-4F5A-BD58-1257B92A5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69B21D3C-ED42-40F8-9DE1-D9D7ADC643C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409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4FA8-0EC4-493B-8FF4-DB43442A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ABCFE-413D-4F1C-BAAC-CBBB0BF41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F461C-019F-49AF-A23C-B47D0FC8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70EE3-9A44-439E-9280-9267337E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87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67D12-C271-44F1-A874-5C28BCD3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A6622-24D6-47F0-9FF2-EB2FC437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51582-F7D0-499A-8765-179B26F4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5" name="Picture Placeholder 11">
            <a:extLst>
              <a:ext uri="{FF2B5EF4-FFF2-40B4-BE49-F238E27FC236}">
                <a16:creationId xmlns:a16="http://schemas.microsoft.com/office/drawing/2014/main" id="{FA1DE595-D9C3-453C-B639-599CEBA2F1AF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7239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764F-CF80-49B6-8E4B-C193335C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6AB0-1695-409A-92AC-42B69DBF8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1C334-8129-4545-8C84-46DA06B0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8F4DD-001E-4B6C-BAD4-62C2A695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06F97-3F23-4DEE-B190-0481C297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9C5567D-41FF-426C-86BB-85B0FAD8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F76D1A69-D327-43C4-90DC-9A69E27F3DAE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5611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11955-3DB8-4C70-93FB-7A2C5F5D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B0AD8-6FDF-4622-85A4-51A8E96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D2E99-DBA0-4970-ABF3-9596AA57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DE91F-FFB0-4E6D-8AF8-6FBDBC0D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7F36783-77AA-4762-A0D4-79CAC3874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0DBF051-2A17-4A20-A3FC-2B33FE5B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DC7008B9-D8E1-48AB-8B5F-71A812399F4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10849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838A3F9A-B0DF-455D-9D22-F973C5829AD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52350"/>
            <a:ext cx="12192000" cy="520700"/>
          </a:xfrm>
          <a:prstGeom prst="rect">
            <a:avLst/>
          </a:prstGeom>
        </p:spPr>
      </p:pic>
      <p:pic>
        <p:nvPicPr>
          <p:cNvPr id="7" name="Immagine 21">
            <a:extLst>
              <a:ext uri="{FF2B5EF4-FFF2-40B4-BE49-F238E27FC236}">
                <a16:creationId xmlns:a16="http://schemas.microsoft.com/office/drawing/2014/main" id="{05C8ED0B-EDF3-4C3A-92D1-A4F9DD64EA1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-25841"/>
            <a:ext cx="12192000" cy="12192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A10E0-2D6B-4598-95E9-DAF7E200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6820F-9E8E-47CA-AD4E-6E99B9E0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9399-BC99-4040-8272-2E03FED91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EE08-80FA-4652-929B-097368378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Missione 4 • Istruzione e Ricerca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B07AC-22DD-4854-AF1C-98DD868E2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fld id="{9B13B172-409A-48BF-92CD-9E808051E234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9" name="Picture 8" descr="A logo with white text and blue and red letters&#10;&#10;Description automatically generated">
            <a:extLst>
              <a:ext uri="{FF2B5EF4-FFF2-40B4-BE49-F238E27FC236}">
                <a16:creationId xmlns:a16="http://schemas.microsoft.com/office/drawing/2014/main" id="{73A45157-A572-B860-93E0-1FB1BBAAA1E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905" y="193038"/>
            <a:ext cx="1749042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3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it-IT" sz="2800" b="1" kern="1200" dirty="0">
          <a:solidFill>
            <a:srgbClr val="B27F47"/>
          </a:solidFill>
          <a:latin typeface="Titillium Bd" pitchFamily="2" charset="77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600" kern="1200" dirty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CC7D-5E06-47A8-A7BC-3298CBC83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Missione 4 </a:t>
            </a:r>
            <a:br>
              <a:rPr lang="it-IT"/>
            </a:br>
            <a:r>
              <a:rPr lang="it-IT"/>
              <a:t>Istruzione e Ricerca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F7673-4CDE-4739-943F-69412A8247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FBEF5AF-7230-45CC-BBFF-ED162C877A3B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8DD676-B753-4CB8-A8F7-2BEFC134999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89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77B1D9-6D3E-8C3D-E797-9125E28CE66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A47D499-B358-7178-829A-9775F658D85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 dirty="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02379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UR_SoggAttuatori.potx" id="{9805767C-2E52-4DE8-B760-2E02FDAAF4CD}" vid="{686DB170-6579-47D4-A971-0F75D53EEB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7A26F539967D4F98503910BA4FFFD8" ma:contentTypeVersion="15" ma:contentTypeDescription="Creare un nuovo documento." ma:contentTypeScope="" ma:versionID="63b9c261a55c251c9d1e50215d3749c4">
  <xsd:schema xmlns:xsd="http://www.w3.org/2001/XMLSchema" xmlns:xs="http://www.w3.org/2001/XMLSchema" xmlns:p="http://schemas.microsoft.com/office/2006/metadata/properties" xmlns:ns2="33de9cbb-7065-497c-aaf6-21859a933a93" xmlns:ns3="a398c2fc-ef96-41f5-a6be-4e19eee013d8" targetNamespace="http://schemas.microsoft.com/office/2006/metadata/properties" ma:root="true" ma:fieldsID="a66aada771cda6968eaf211002d80a89" ns2:_="" ns3:_="">
    <xsd:import namespace="33de9cbb-7065-497c-aaf6-21859a933a93"/>
    <xsd:import namespace="a398c2fc-ef96-41f5-a6be-4e19eee013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e9cbb-7065-497c-aaf6-21859a933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Tag immagine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8c2fc-ef96-41f5-a6be-4e19eee013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1b5f323-8b4a-4b41-bb8e-fb1b53a1f540}" ma:internalName="TaxCatchAll" ma:showField="CatchAllData" ma:web="a398c2fc-ef96-41f5-a6be-4e19eee013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98c2fc-ef96-41f5-a6be-4e19eee013d8" xsi:nil="true"/>
    <lcf76f155ced4ddcb4097134ff3c332f xmlns="33de9cbb-7065-497c-aaf6-21859a933a9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8A19A0-51A2-4533-A590-3477DED3BD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e9cbb-7065-497c-aaf6-21859a933a93"/>
    <ds:schemaRef ds:uri="a398c2fc-ef96-41f5-a6be-4e19eee013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467FBC-AEAE-4EC2-BF36-9EF027E22BDD}">
  <ds:schemaRefs>
    <ds:schemaRef ds:uri="33de9cbb-7065-497c-aaf6-21859a933a93"/>
    <ds:schemaRef ds:uri="a398c2fc-ef96-41f5-a6be-4e19eee013d8"/>
    <ds:schemaRef ds:uri="d2b3df68-07b5-4773-aba1-bd9b51ecb5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0BE24F4-7EB1-434B-8205-B2D5D65848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MUR_SoggAttuatori</Template>
  <TotalTime>0</TotalTime>
  <Words>18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Titillium</vt:lpstr>
      <vt:lpstr>Titillium Bd</vt:lpstr>
      <vt:lpstr>Tema di Office</vt:lpstr>
      <vt:lpstr>Missione 4  Istruzione e Ricerca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Flavio Travasso</cp:lastModifiedBy>
  <cp:revision>6</cp:revision>
  <dcterms:created xsi:type="dcterms:W3CDTF">2022-10-26T09:11:02Z</dcterms:created>
  <dcterms:modified xsi:type="dcterms:W3CDTF">2023-11-09T13:59:38Z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0x010100777A26F539967D4F98503910BA4FFFD8</vt:lpwstr>
  </property>
</Properties>
</file>